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48" r:id="rId1"/>
  </p:sldMasterIdLst>
  <p:notesMasterIdLst>
    <p:notesMasterId r:id="rId21"/>
  </p:notesMasterIdLst>
  <p:handoutMasterIdLst>
    <p:handoutMasterId r:id="rId22"/>
  </p:handoutMasterIdLst>
  <p:sldIdLst>
    <p:sldId id="550" r:id="rId2"/>
    <p:sldId id="529" r:id="rId3"/>
    <p:sldId id="530" r:id="rId4"/>
    <p:sldId id="531" r:id="rId5"/>
    <p:sldId id="532" r:id="rId6"/>
    <p:sldId id="533" r:id="rId7"/>
    <p:sldId id="534" r:id="rId8"/>
    <p:sldId id="535" r:id="rId9"/>
    <p:sldId id="536" r:id="rId10"/>
    <p:sldId id="537" r:id="rId11"/>
    <p:sldId id="539" r:id="rId12"/>
    <p:sldId id="541" r:id="rId13"/>
    <p:sldId id="542" r:id="rId14"/>
    <p:sldId id="543" r:id="rId15"/>
    <p:sldId id="544" r:id="rId16"/>
    <p:sldId id="545" r:id="rId17"/>
    <p:sldId id="548" r:id="rId18"/>
    <p:sldId id="549" r:id="rId19"/>
    <p:sldId id="398" r:id="rId20"/>
  </p:sldIdLst>
  <p:sldSz cx="9144000" cy="6858000" type="screen4x3"/>
  <p:notesSz cx="6858000" cy="994568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weł" initials="P"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C6D9F1"/>
    <a:srgbClr val="FF5353"/>
    <a:srgbClr val="FF0000"/>
    <a:srgbClr val="0033CC"/>
    <a:srgbClr val="E7EFF9"/>
    <a:srgbClr val="E4EDF8"/>
    <a:srgbClr val="E1EBF7"/>
    <a:srgbClr val="F2F7FC"/>
    <a:srgbClr val="C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6" autoAdjust="0"/>
    <p:restoredTop sz="83688" autoAdjust="0"/>
  </p:normalViewPr>
  <p:slideViewPr>
    <p:cSldViewPr showGuides="1">
      <p:cViewPr>
        <p:scale>
          <a:sx n="100" d="100"/>
          <a:sy n="100" d="100"/>
        </p:scale>
        <p:origin x="-1386" y="120"/>
      </p:cViewPr>
      <p:guideLst>
        <p:guide orient="horz" pos="1434"/>
        <p:guide pos="43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237225-5281-4D6A-8091-08516ACFA82B}" type="doc">
      <dgm:prSet loTypeId="urn:microsoft.com/office/officeart/2009/3/layout/HorizontalOrganizationChart" loCatId="hierarchy" qsTypeId="urn:microsoft.com/office/officeart/2005/8/quickstyle/simple3" qsCatId="simple" csTypeId="urn:microsoft.com/office/officeart/2005/8/colors/accent1_2" csCatId="accent1" phldr="1"/>
      <dgm:spPr/>
      <dgm:t>
        <a:bodyPr/>
        <a:lstStyle/>
        <a:p>
          <a:endParaRPr lang="pl-PL"/>
        </a:p>
      </dgm:t>
    </dgm:pt>
    <dgm:pt modelId="{570F3505-5275-49CB-97E7-094E254FD0A4}">
      <dgm:prSet phldrT="[Tekst]" custT="1">
        <dgm:style>
          <a:lnRef idx="2">
            <a:schemeClr val="accent5"/>
          </a:lnRef>
          <a:fillRef idx="1">
            <a:schemeClr val="lt1"/>
          </a:fillRef>
          <a:effectRef idx="0">
            <a:schemeClr val="accent5"/>
          </a:effectRef>
          <a:fontRef idx="minor">
            <a:schemeClr val="dk1"/>
          </a:fontRef>
        </dgm:style>
      </dgm:prSet>
      <dgm:spPr>
        <a:ln w="6350">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ts val="1300"/>
            </a:lnSpc>
            <a:spcAft>
              <a:spcPts val="0"/>
            </a:spcAft>
          </a:pPr>
          <a:r>
            <a:rPr lang="pl-PL" sz="1200" b="0" dirty="0" smtClean="0"/>
            <a:t>Leader</a:t>
          </a:r>
        </a:p>
        <a:p>
          <a:pPr>
            <a:lnSpc>
              <a:spcPts val="1300"/>
            </a:lnSpc>
            <a:spcAft>
              <a:spcPts val="0"/>
            </a:spcAft>
          </a:pPr>
          <a:r>
            <a:rPr lang="pl-PL" sz="1200" b="1" dirty="0" smtClean="0">
              <a:effectLst>
                <a:outerShdw blurRad="38100" dist="38100" dir="2700000" algn="tl">
                  <a:srgbClr val="000000">
                    <a:alpha val="43137"/>
                  </a:srgbClr>
                </a:outerShdw>
              </a:effectLst>
            </a:rPr>
            <a:t>Dr P. Krajewsk</a:t>
          </a:r>
          <a:r>
            <a:rPr lang="pl-PL" sz="1200" b="0" dirty="0" smtClean="0"/>
            <a:t>i</a:t>
          </a:r>
        </a:p>
        <a:p>
          <a:pPr>
            <a:lnSpc>
              <a:spcPts val="1300"/>
            </a:lnSpc>
            <a:spcAft>
              <a:spcPts val="0"/>
            </a:spcAft>
          </a:pPr>
          <a:r>
            <a:rPr lang="pl-PL" sz="1200" b="0" dirty="0" smtClean="0"/>
            <a:t>CLOR</a:t>
          </a:r>
          <a:endParaRPr lang="pl-PL" sz="1200" b="0" dirty="0"/>
        </a:p>
      </dgm:t>
    </dgm:pt>
    <dgm:pt modelId="{218D0568-2482-4A8A-9371-8AC6E6E23960}" type="parTrans" cxnId="{05D40CC9-E9AA-4BDB-A070-C9E8EC9EAA6F}">
      <dgm:prSet/>
      <dgm:spPr/>
      <dgm:t>
        <a:bodyPr/>
        <a:lstStyle/>
        <a:p>
          <a:endParaRPr lang="pl-PL" sz="1100"/>
        </a:p>
      </dgm:t>
    </dgm:pt>
    <dgm:pt modelId="{167ACA43-A34F-4FD6-BE22-7D7FC5899D2C}" type="sibTrans" cxnId="{05D40CC9-E9AA-4BDB-A070-C9E8EC9EAA6F}">
      <dgm:prSet/>
      <dgm:spPr/>
      <dgm:t>
        <a:bodyPr/>
        <a:lstStyle/>
        <a:p>
          <a:endParaRPr lang="pl-PL" sz="1100"/>
        </a:p>
      </dgm:t>
    </dgm:pt>
    <dgm:pt modelId="{FA3CE11B-A97C-43E5-BA80-CEE32E5FA504}" type="asst">
      <dgm:prSet phldrT="[Tekst]" custT="1">
        <dgm:style>
          <a:lnRef idx="2">
            <a:schemeClr val="accent4"/>
          </a:lnRef>
          <a:fillRef idx="1">
            <a:schemeClr val="lt1"/>
          </a:fillRef>
          <a:effectRef idx="0">
            <a:schemeClr val="accent4"/>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00000"/>
            </a:lnSpc>
          </a:pPr>
          <a:r>
            <a:rPr lang="en-US" sz="1100" noProof="0" dirty="0" smtClean="0"/>
            <a:t>Financial and planning team</a:t>
          </a:r>
          <a:endParaRPr lang="en-US" sz="1100" noProof="0" dirty="0"/>
        </a:p>
      </dgm:t>
    </dgm:pt>
    <dgm:pt modelId="{B25746FB-6AB0-4F01-9F8A-158B6BDD8474}" type="parTrans" cxnId="{4B60497F-9ECF-4AEB-9655-D424153CFEB2}">
      <dgm:prSet/>
      <dgm:spPr/>
      <dgm:t>
        <a:bodyPr/>
        <a:lstStyle/>
        <a:p>
          <a:endParaRPr lang="pl-PL" sz="1100"/>
        </a:p>
      </dgm:t>
    </dgm:pt>
    <dgm:pt modelId="{A838182D-3A56-4FCD-BA68-A707B17EC0A1}" type="sibTrans" cxnId="{4B60497F-9ECF-4AEB-9655-D424153CFEB2}">
      <dgm:prSet/>
      <dgm:spPr/>
      <dgm:t>
        <a:bodyPr/>
        <a:lstStyle/>
        <a:p>
          <a:endParaRPr lang="pl-PL" sz="1100"/>
        </a:p>
      </dgm:t>
    </dgm:pt>
    <dgm:pt modelId="{7E68E963-72CB-42FC-9DCE-35C24869A3BD}">
      <dgm:prSet phldrT="[Tekst]" custT="1">
        <dgm:style>
          <a:lnRef idx="2">
            <a:schemeClr val="accent3"/>
          </a:lnRef>
          <a:fillRef idx="1">
            <a:schemeClr val="lt1"/>
          </a:fillRef>
          <a:effectRef idx="0">
            <a:schemeClr val="accent3"/>
          </a:effectRef>
          <a:fontRef idx="minor">
            <a:schemeClr val="dk1"/>
          </a:fontRef>
        </dgm:style>
      </dgm:prSet>
      <dgm:spPr>
        <a:gradFill flip="none" rotWithShape="0">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3500000" scaled="1"/>
          <a:tileRect/>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ts val="1000"/>
            </a:lnSpc>
          </a:pPr>
          <a:r>
            <a:rPr lang="pl-PL" sz="1100" b="1" dirty="0" smtClean="0"/>
            <a:t>CEL 1</a:t>
          </a:r>
        </a:p>
        <a:p>
          <a:pPr>
            <a:lnSpc>
              <a:spcPts val="1000"/>
            </a:lnSpc>
          </a:pPr>
          <a:r>
            <a:rPr lang="pl-PL" sz="1100" b="1" dirty="0" smtClean="0"/>
            <a:t>Dr P. Krajewski</a:t>
          </a:r>
        </a:p>
        <a:p>
          <a:pPr>
            <a:lnSpc>
              <a:spcPts val="1000"/>
            </a:lnSpc>
          </a:pPr>
          <a:r>
            <a:rPr lang="pl-PL" sz="1100" b="1" dirty="0" smtClean="0"/>
            <a:t>CLOR</a:t>
          </a:r>
          <a:endParaRPr lang="pl-PL" sz="1100" b="1" dirty="0"/>
        </a:p>
      </dgm:t>
    </dgm:pt>
    <dgm:pt modelId="{39018B9E-BA9C-4B22-8F2C-303A79CA9822}" type="parTrans" cxnId="{6388DF27-1ECB-4C2E-BE59-8CAF60E07A1A}">
      <dgm:prSet/>
      <dgm:spPr/>
      <dgm:t>
        <a:bodyPr/>
        <a:lstStyle/>
        <a:p>
          <a:endParaRPr lang="pl-PL" sz="1100"/>
        </a:p>
      </dgm:t>
    </dgm:pt>
    <dgm:pt modelId="{D2410695-BF35-443B-BAB8-211196B435B0}" type="sibTrans" cxnId="{6388DF27-1ECB-4C2E-BE59-8CAF60E07A1A}">
      <dgm:prSet/>
      <dgm:spPr/>
      <dgm:t>
        <a:bodyPr/>
        <a:lstStyle/>
        <a:p>
          <a:endParaRPr lang="pl-PL" sz="1100"/>
        </a:p>
      </dgm:t>
    </dgm:pt>
    <dgm:pt modelId="{9673702D-F9C8-40BA-B046-E307C3A7663E}">
      <dgm:prSet phldrT="[Tekst]" custT="1">
        <dgm:style>
          <a:lnRef idx="2">
            <a:schemeClr val="accent3"/>
          </a:lnRef>
          <a:fillRef idx="1">
            <a:schemeClr val="lt1"/>
          </a:fillRef>
          <a:effectRef idx="0">
            <a:schemeClr val="accent3"/>
          </a:effectRef>
          <a:fontRef idx="minor">
            <a:schemeClr val="dk1"/>
          </a:fontRef>
        </dgm:style>
      </dgm:prSet>
      <dgm:spPr>
        <a:solidFill>
          <a:schemeClr val="accent2">
            <a:lumMod val="20000"/>
            <a:lumOff val="8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ts val="1000"/>
            </a:lnSpc>
          </a:pPr>
          <a:r>
            <a:rPr lang="pl-PL" sz="1100" b="1" dirty="0" smtClean="0"/>
            <a:t>CEL 2</a:t>
          </a:r>
        </a:p>
        <a:p>
          <a:pPr>
            <a:lnSpc>
              <a:spcPts val="1000"/>
            </a:lnSpc>
          </a:pPr>
          <a:r>
            <a:rPr lang="pl-PL" sz="1100" b="1" dirty="0" smtClean="0"/>
            <a:t>Prof. dr hab. M. Kruszewski</a:t>
          </a:r>
        </a:p>
        <a:p>
          <a:pPr>
            <a:lnSpc>
              <a:spcPts val="1000"/>
            </a:lnSpc>
          </a:pPr>
          <a:r>
            <a:rPr lang="pl-PL" sz="1100" b="1" dirty="0" smtClean="0"/>
            <a:t>ICHTJ </a:t>
          </a:r>
          <a:endParaRPr lang="pl-PL" sz="1100" b="1" dirty="0"/>
        </a:p>
      </dgm:t>
    </dgm:pt>
    <dgm:pt modelId="{B53A933A-752F-42FD-8568-929BEBAA8133}" type="parTrans" cxnId="{70C24292-5318-414F-A47C-9C6D55509CA9}">
      <dgm:prSet/>
      <dgm:spPr/>
      <dgm:t>
        <a:bodyPr/>
        <a:lstStyle/>
        <a:p>
          <a:endParaRPr lang="pl-PL" sz="1100"/>
        </a:p>
      </dgm:t>
    </dgm:pt>
    <dgm:pt modelId="{9C8A41E3-6D16-4799-9883-FF59B5FC267D}" type="sibTrans" cxnId="{70C24292-5318-414F-A47C-9C6D55509CA9}">
      <dgm:prSet/>
      <dgm:spPr/>
      <dgm:t>
        <a:bodyPr/>
        <a:lstStyle/>
        <a:p>
          <a:endParaRPr lang="pl-PL" sz="1100"/>
        </a:p>
      </dgm:t>
    </dgm:pt>
    <dgm:pt modelId="{E75FC642-3F3D-4A8C-BD20-3D5DC542F3E4}">
      <dgm:prSet phldrT="[Tekst]" custT="1">
        <dgm:style>
          <a:lnRef idx="2">
            <a:schemeClr val="accent3"/>
          </a:lnRef>
          <a:fillRef idx="1">
            <a:schemeClr val="lt1"/>
          </a:fillRef>
          <a:effectRef idx="0">
            <a:schemeClr val="accent3"/>
          </a:effectRef>
          <a:fontRef idx="minor">
            <a:schemeClr val="dk1"/>
          </a:fontRef>
        </dgm:style>
      </dgm:prSet>
      <dgm:spPr>
        <a:solidFill>
          <a:schemeClr val="accent3">
            <a:lumMod val="40000"/>
            <a:lumOff val="6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pl-PL" sz="1100" b="1" dirty="0" smtClean="0"/>
            <a:t>CEL 3</a:t>
          </a:r>
        </a:p>
        <a:p>
          <a:r>
            <a:rPr lang="pl-PL" sz="1100" b="1" dirty="0" smtClean="0"/>
            <a:t>Prof.  dr hab. Paweł Olko</a:t>
          </a:r>
        </a:p>
        <a:p>
          <a:r>
            <a:rPr lang="pl-PL" sz="1100" b="1" dirty="0" smtClean="0"/>
            <a:t>IFJ  </a:t>
          </a:r>
          <a:endParaRPr lang="pl-PL" sz="1100" b="1" dirty="0"/>
        </a:p>
      </dgm:t>
    </dgm:pt>
    <dgm:pt modelId="{30A7870D-DD73-411C-8ED2-C2AB81EFC3BD}" type="parTrans" cxnId="{F944A753-9C44-48D8-80FC-4782A021911B}">
      <dgm:prSet/>
      <dgm:spPr/>
      <dgm:t>
        <a:bodyPr/>
        <a:lstStyle/>
        <a:p>
          <a:endParaRPr lang="pl-PL" sz="1100"/>
        </a:p>
      </dgm:t>
    </dgm:pt>
    <dgm:pt modelId="{BEB10D8C-7F31-445F-9997-7A09F2EC90C7}" type="sibTrans" cxnId="{F944A753-9C44-48D8-80FC-4782A021911B}">
      <dgm:prSet/>
      <dgm:spPr/>
      <dgm:t>
        <a:bodyPr/>
        <a:lstStyle/>
        <a:p>
          <a:endParaRPr lang="pl-PL" sz="1100"/>
        </a:p>
      </dgm:t>
    </dgm:pt>
    <dgm:pt modelId="{DF9CE943-0D30-47DE-9B8D-660CF86C32E8}">
      <dgm:prSet custT="1">
        <dgm:style>
          <a:lnRef idx="2">
            <a:schemeClr val="accent3"/>
          </a:lnRef>
          <a:fillRef idx="1">
            <a:schemeClr val="lt1"/>
          </a:fillRef>
          <a:effectRef idx="0">
            <a:schemeClr val="accent3"/>
          </a:effectRef>
          <a:fontRef idx="minor">
            <a:schemeClr val="dk1"/>
          </a:fontRef>
        </dgm:style>
      </dgm:prSet>
      <dgm:spPr>
        <a:solidFill>
          <a:schemeClr val="accent6">
            <a:lumMod val="40000"/>
            <a:lumOff val="6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pl-PL" sz="1100" b="1" dirty="0" smtClean="0"/>
            <a:t>CEL 4</a:t>
          </a:r>
        </a:p>
        <a:p>
          <a:r>
            <a:rPr lang="pl-PL" sz="1100" b="1" dirty="0" smtClean="0"/>
            <a:t>Prof. dr hab. N. </a:t>
          </a:r>
          <a:r>
            <a:rPr lang="pl-PL" sz="1100" b="1" dirty="0" err="1" smtClean="0"/>
            <a:t>Golnik</a:t>
          </a:r>
          <a:endParaRPr lang="pl-PL" sz="1100" b="1" dirty="0" smtClean="0"/>
        </a:p>
        <a:p>
          <a:r>
            <a:rPr lang="pl-PL" sz="1100" b="1" dirty="0" smtClean="0"/>
            <a:t>NCBJ </a:t>
          </a:r>
          <a:endParaRPr lang="pl-PL" sz="1100" b="1" dirty="0"/>
        </a:p>
      </dgm:t>
    </dgm:pt>
    <dgm:pt modelId="{7B8D6153-229D-4A3F-BF1E-6394287FC98A}" type="parTrans" cxnId="{8884429C-F9A3-4D5D-9F9D-ADA2B75B379F}">
      <dgm:prSet/>
      <dgm:spPr/>
      <dgm:t>
        <a:bodyPr/>
        <a:lstStyle/>
        <a:p>
          <a:endParaRPr lang="pl-PL"/>
        </a:p>
      </dgm:t>
    </dgm:pt>
    <dgm:pt modelId="{B33BFEA9-606B-4C62-B919-CF8F09C3DE18}" type="sibTrans" cxnId="{8884429C-F9A3-4D5D-9F9D-ADA2B75B379F}">
      <dgm:prSet/>
      <dgm:spPr/>
      <dgm:t>
        <a:bodyPr/>
        <a:lstStyle/>
        <a:p>
          <a:endParaRPr lang="pl-PL"/>
        </a:p>
      </dgm:t>
    </dgm:pt>
    <dgm:pt modelId="{67AD4086-8627-4B70-8634-9D8D4A674920}">
      <dgm:prSet custT="1">
        <dgm:style>
          <a:lnRef idx="2">
            <a:schemeClr val="accent5"/>
          </a:lnRef>
          <a:fillRef idx="1">
            <a:schemeClr val="lt1"/>
          </a:fillRef>
          <a:effectRef idx="0">
            <a:schemeClr val="accent5"/>
          </a:effectRef>
          <a:fontRef idx="minor">
            <a:schemeClr val="dk1"/>
          </a:fontRef>
        </dgm:style>
      </dgm:prSet>
      <dgm:spPr>
        <a:gradFill flip="none" rotWithShape="0">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3500000" scaled="1"/>
          <a:tileRect/>
        </a:gradFill>
        <a:ln w="9525">
          <a:solidFill>
            <a:schemeClr val="bg1">
              <a:lumMod val="85000"/>
            </a:schemeClr>
          </a:solidFill>
        </a:ln>
      </dgm:spPr>
      <dgm:t>
        <a:bodyPr lIns="180000"/>
        <a:lstStyle/>
        <a:p>
          <a:pPr algn="l">
            <a:spcAft>
              <a:spcPts val="0"/>
            </a:spcAft>
          </a:pPr>
          <a:r>
            <a:rPr lang="pl-PL" sz="1100" dirty="0" smtClean="0"/>
            <a:t>ETAP 1:   Mgr K. Ciupek (CLOR)</a:t>
          </a:r>
          <a:endParaRPr lang="pl-PL" sz="1100" dirty="0"/>
        </a:p>
      </dgm:t>
    </dgm:pt>
    <dgm:pt modelId="{531FE3AB-E161-42F5-BF90-ABEB69BB64C5}" type="parTrans" cxnId="{506107E9-1925-4AC5-BA85-9C050BD6F4D7}">
      <dgm:prSet/>
      <dgm:spPr/>
      <dgm:t>
        <a:bodyPr/>
        <a:lstStyle/>
        <a:p>
          <a:endParaRPr lang="pl-PL"/>
        </a:p>
      </dgm:t>
    </dgm:pt>
    <dgm:pt modelId="{0F10A4DA-D940-415A-A8CF-1B7D85015748}" type="sibTrans" cxnId="{506107E9-1925-4AC5-BA85-9C050BD6F4D7}">
      <dgm:prSet/>
      <dgm:spPr/>
      <dgm:t>
        <a:bodyPr/>
        <a:lstStyle/>
        <a:p>
          <a:endParaRPr lang="pl-PL"/>
        </a:p>
      </dgm:t>
    </dgm:pt>
    <dgm:pt modelId="{B2AEBD6C-E75F-493B-9AC9-7320BF72D81C}">
      <dgm:prSet custT="1">
        <dgm:style>
          <a:lnRef idx="2">
            <a:schemeClr val="accent5"/>
          </a:lnRef>
          <a:fillRef idx="1">
            <a:schemeClr val="lt1"/>
          </a:fillRef>
          <a:effectRef idx="0">
            <a:schemeClr val="accent5"/>
          </a:effectRef>
          <a:fontRef idx="minor">
            <a:schemeClr val="dk1"/>
          </a:fontRef>
        </dgm:style>
      </dgm:prSet>
      <dgm:spPr>
        <a:gradFill flip="none" rotWithShape="0">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3500000" scaled="1"/>
          <a:tileRect/>
        </a:gradFill>
        <a:ln w="9525">
          <a:solidFill>
            <a:schemeClr val="bg1">
              <a:lumMod val="85000"/>
            </a:schemeClr>
          </a:solidFill>
        </a:ln>
      </dgm:spPr>
      <dgm:t>
        <a:bodyPr lIns="180000"/>
        <a:lstStyle/>
        <a:p>
          <a:pPr algn="l">
            <a:spcAft>
              <a:spcPts val="0"/>
            </a:spcAft>
          </a:pPr>
          <a:r>
            <a:rPr lang="pl-PL" sz="1100" dirty="0" smtClean="0"/>
            <a:t>ETAP 3:   Prof. dr hab. I. Śliwka (IFJ)</a:t>
          </a:r>
          <a:endParaRPr lang="pl-PL" sz="1100" dirty="0"/>
        </a:p>
      </dgm:t>
    </dgm:pt>
    <dgm:pt modelId="{B71CB071-3F84-45D6-8A9C-CBB4D161252E}" type="parTrans" cxnId="{753D1F09-E6E9-41F6-BFD2-EDA769FCB7ED}">
      <dgm:prSet/>
      <dgm:spPr/>
      <dgm:t>
        <a:bodyPr/>
        <a:lstStyle/>
        <a:p>
          <a:endParaRPr lang="pl-PL"/>
        </a:p>
      </dgm:t>
    </dgm:pt>
    <dgm:pt modelId="{0D8D7D12-F6CA-497F-8EF8-1F11AD1D8134}" type="sibTrans" cxnId="{753D1F09-E6E9-41F6-BFD2-EDA769FCB7ED}">
      <dgm:prSet/>
      <dgm:spPr/>
      <dgm:t>
        <a:bodyPr/>
        <a:lstStyle/>
        <a:p>
          <a:endParaRPr lang="pl-PL"/>
        </a:p>
      </dgm:t>
    </dgm:pt>
    <dgm:pt modelId="{84CF8F48-2AD7-40C3-910E-54F5F05F07E7}">
      <dgm:prSet custT="1">
        <dgm:style>
          <a:lnRef idx="2">
            <a:schemeClr val="accent5"/>
          </a:lnRef>
          <a:fillRef idx="1">
            <a:schemeClr val="lt1"/>
          </a:fillRef>
          <a:effectRef idx="0">
            <a:schemeClr val="accent5"/>
          </a:effectRef>
          <a:fontRef idx="minor">
            <a:schemeClr val="dk1"/>
          </a:fontRef>
        </dgm:style>
      </dgm:prSet>
      <dgm:spPr>
        <a:gradFill flip="none" rotWithShape="0">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3500000" scaled="1"/>
          <a:tileRect/>
        </a:gradFill>
        <a:ln w="9525">
          <a:solidFill>
            <a:schemeClr val="bg1">
              <a:lumMod val="85000"/>
            </a:schemeClr>
          </a:solidFill>
        </a:ln>
      </dgm:spPr>
      <dgm:t>
        <a:bodyPr lIns="180000"/>
        <a:lstStyle/>
        <a:p>
          <a:pPr algn="l">
            <a:spcAft>
              <a:spcPts val="0"/>
            </a:spcAft>
          </a:pPr>
          <a:r>
            <a:rPr lang="pl-PL" sz="1100" dirty="0" smtClean="0"/>
            <a:t>ETAP 2:   Dr K. Kozak  (IFJ)</a:t>
          </a:r>
          <a:endParaRPr lang="pl-PL" sz="1100" dirty="0"/>
        </a:p>
      </dgm:t>
    </dgm:pt>
    <dgm:pt modelId="{42672CD8-3366-4E77-A096-1245EE821AB2}" type="parTrans" cxnId="{440B4CCD-0F27-4B8F-8CD6-07659AC74C87}">
      <dgm:prSet/>
      <dgm:spPr/>
      <dgm:t>
        <a:bodyPr/>
        <a:lstStyle/>
        <a:p>
          <a:endParaRPr lang="pl-PL"/>
        </a:p>
      </dgm:t>
    </dgm:pt>
    <dgm:pt modelId="{0E21DB35-2B59-426D-9EB1-EC921A238469}" type="sibTrans" cxnId="{440B4CCD-0F27-4B8F-8CD6-07659AC74C87}">
      <dgm:prSet/>
      <dgm:spPr/>
      <dgm:t>
        <a:bodyPr/>
        <a:lstStyle/>
        <a:p>
          <a:endParaRPr lang="pl-PL"/>
        </a:p>
      </dgm:t>
    </dgm:pt>
    <dgm:pt modelId="{3100B126-AA22-4E9C-B0A2-BC88FCE5A2FF}">
      <dgm:prSet custT="1">
        <dgm:style>
          <a:lnRef idx="2">
            <a:schemeClr val="accent5"/>
          </a:lnRef>
          <a:fillRef idx="1">
            <a:schemeClr val="lt1"/>
          </a:fillRef>
          <a:effectRef idx="0">
            <a:schemeClr val="accent5"/>
          </a:effectRef>
          <a:fontRef idx="minor">
            <a:schemeClr val="dk1"/>
          </a:fontRef>
        </dgm:style>
      </dgm:prSet>
      <dgm:spPr>
        <a:gradFill flip="none" rotWithShape="0">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3500000" scaled="1"/>
          <a:tileRect/>
        </a:gradFill>
        <a:ln w="9525">
          <a:solidFill>
            <a:schemeClr val="bg1">
              <a:lumMod val="85000"/>
            </a:schemeClr>
          </a:solidFill>
        </a:ln>
      </dgm:spPr>
      <dgm:t>
        <a:bodyPr lIns="180000" tIns="0" rIns="0" bIns="0"/>
        <a:lstStyle/>
        <a:p>
          <a:pPr algn="l">
            <a:spcAft>
              <a:spcPts val="0"/>
            </a:spcAft>
          </a:pPr>
          <a:r>
            <a:rPr lang="pl-PL" sz="1100" dirty="0" smtClean="0"/>
            <a:t>ETAP 4:   Mgr inż. T. </a:t>
          </a:r>
          <a:r>
            <a:rPr lang="pl-PL" sz="1100" dirty="0" err="1" smtClean="0"/>
            <a:t>Pliszczyński</a:t>
          </a:r>
          <a:r>
            <a:rPr lang="pl-PL" sz="1100" dirty="0" smtClean="0"/>
            <a:t> (NCBJ)</a:t>
          </a:r>
          <a:endParaRPr lang="pl-PL" sz="1100" dirty="0"/>
        </a:p>
      </dgm:t>
    </dgm:pt>
    <dgm:pt modelId="{3FCF577C-874C-4821-BB99-E013DB039D5D}" type="parTrans" cxnId="{5EABC90B-6F84-49F0-899C-9D3CDDFEE618}">
      <dgm:prSet/>
      <dgm:spPr/>
      <dgm:t>
        <a:bodyPr/>
        <a:lstStyle/>
        <a:p>
          <a:endParaRPr lang="pl-PL"/>
        </a:p>
      </dgm:t>
    </dgm:pt>
    <dgm:pt modelId="{2BB8DC54-A73A-48FD-B625-23E59E6EAF6F}" type="sibTrans" cxnId="{5EABC90B-6F84-49F0-899C-9D3CDDFEE618}">
      <dgm:prSet/>
      <dgm:spPr/>
      <dgm:t>
        <a:bodyPr/>
        <a:lstStyle/>
        <a:p>
          <a:endParaRPr lang="pl-PL"/>
        </a:p>
      </dgm:t>
    </dgm:pt>
    <dgm:pt modelId="{A720AD0F-CD5E-4F88-B595-AFAF9C933729}">
      <dgm:prSet custT="1">
        <dgm:style>
          <a:lnRef idx="2">
            <a:schemeClr val="accent5"/>
          </a:lnRef>
          <a:fillRef idx="1">
            <a:schemeClr val="lt1"/>
          </a:fillRef>
          <a:effectRef idx="0">
            <a:schemeClr val="accent5"/>
          </a:effectRef>
          <a:fontRef idx="minor">
            <a:schemeClr val="dk1"/>
          </a:fontRef>
        </dgm:style>
      </dgm:prSet>
      <dgm:spPr>
        <a:gradFill flip="none" rotWithShape="0">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3500000" scaled="1"/>
          <a:tileRect/>
        </a:gradFill>
        <a:ln w="9525">
          <a:solidFill>
            <a:schemeClr val="bg1">
              <a:lumMod val="85000"/>
            </a:schemeClr>
          </a:solidFill>
        </a:ln>
      </dgm:spPr>
      <dgm:t>
        <a:bodyPr lIns="180000"/>
        <a:lstStyle/>
        <a:p>
          <a:pPr algn="l">
            <a:spcAft>
              <a:spcPts val="0"/>
            </a:spcAft>
          </a:pPr>
          <a:r>
            <a:rPr lang="pl-PL" sz="1100" dirty="0" smtClean="0"/>
            <a:t>ETAP 5:   Dr hab. </a:t>
          </a:r>
          <a:r>
            <a:rPr lang="pl-PL" sz="1100" dirty="0" err="1" smtClean="0"/>
            <a:t>H.Polkowska-Motrenko</a:t>
          </a:r>
          <a:r>
            <a:rPr lang="pl-PL" sz="1100" dirty="0" smtClean="0"/>
            <a:t> (ICHTJ)</a:t>
          </a:r>
          <a:endParaRPr lang="pl-PL" sz="1100" dirty="0"/>
        </a:p>
      </dgm:t>
    </dgm:pt>
    <dgm:pt modelId="{3164F1AE-A1B2-4D05-99E2-C28433CF4306}" type="parTrans" cxnId="{183118BA-6A71-4AA5-903C-EF129796A824}">
      <dgm:prSet/>
      <dgm:spPr/>
      <dgm:t>
        <a:bodyPr/>
        <a:lstStyle/>
        <a:p>
          <a:endParaRPr lang="pl-PL"/>
        </a:p>
      </dgm:t>
    </dgm:pt>
    <dgm:pt modelId="{80466426-7BAE-4C25-935A-053766B47D6D}" type="sibTrans" cxnId="{183118BA-6A71-4AA5-903C-EF129796A824}">
      <dgm:prSet/>
      <dgm:spPr/>
      <dgm:t>
        <a:bodyPr/>
        <a:lstStyle/>
        <a:p>
          <a:endParaRPr lang="pl-PL"/>
        </a:p>
      </dgm:t>
    </dgm:pt>
    <dgm:pt modelId="{8D56C216-5005-41F1-B44A-A065149D5BA0}">
      <dgm:prSet custT="1">
        <dgm:style>
          <a:lnRef idx="2">
            <a:schemeClr val="accent5"/>
          </a:lnRef>
          <a:fillRef idx="1">
            <a:schemeClr val="lt1"/>
          </a:fillRef>
          <a:effectRef idx="0">
            <a:schemeClr val="accent5"/>
          </a:effectRef>
          <a:fontRef idx="minor">
            <a:schemeClr val="dk1"/>
          </a:fontRef>
        </dgm:style>
      </dgm:prSet>
      <dgm:spPr>
        <a:solidFill>
          <a:schemeClr val="accent2">
            <a:lumMod val="20000"/>
            <a:lumOff val="80000"/>
          </a:schemeClr>
        </a:solidFill>
        <a:ln w="9525">
          <a:solidFill>
            <a:schemeClr val="bg1">
              <a:lumMod val="85000"/>
            </a:schemeClr>
          </a:solidFill>
        </a:ln>
      </dgm:spPr>
      <dgm:t>
        <a:bodyPr lIns="180000"/>
        <a:lstStyle/>
        <a:p>
          <a:pPr algn="l"/>
          <a:r>
            <a:rPr lang="pl-PL" sz="1100" dirty="0" smtClean="0"/>
            <a:t>ETAP 6:   Prof. dr hab. A. </a:t>
          </a:r>
          <a:r>
            <a:rPr lang="pl-PL" sz="1100" dirty="0" err="1" smtClean="0"/>
            <a:t>Lankoff</a:t>
          </a:r>
          <a:r>
            <a:rPr lang="pl-PL" sz="1100" dirty="0" smtClean="0"/>
            <a:t>  (ICHTJ)</a:t>
          </a:r>
          <a:endParaRPr lang="pl-PL" sz="1100" dirty="0"/>
        </a:p>
      </dgm:t>
    </dgm:pt>
    <dgm:pt modelId="{878CB1A7-7263-4451-AE38-08198D788BF3}" type="parTrans" cxnId="{496AE61E-193E-47CF-9EC0-ACF15426BE56}">
      <dgm:prSet/>
      <dgm:spPr/>
      <dgm:t>
        <a:bodyPr/>
        <a:lstStyle/>
        <a:p>
          <a:endParaRPr lang="pl-PL"/>
        </a:p>
      </dgm:t>
    </dgm:pt>
    <dgm:pt modelId="{1F36380C-1DC1-4633-8FC1-F75066280517}" type="sibTrans" cxnId="{496AE61E-193E-47CF-9EC0-ACF15426BE56}">
      <dgm:prSet/>
      <dgm:spPr/>
      <dgm:t>
        <a:bodyPr/>
        <a:lstStyle/>
        <a:p>
          <a:endParaRPr lang="pl-PL"/>
        </a:p>
      </dgm:t>
    </dgm:pt>
    <dgm:pt modelId="{2CB5FA21-5D60-4042-8644-26AEBC103C53}">
      <dgm:prSet custT="1">
        <dgm:style>
          <a:lnRef idx="2">
            <a:schemeClr val="accent5"/>
          </a:lnRef>
          <a:fillRef idx="1">
            <a:schemeClr val="lt1"/>
          </a:fillRef>
          <a:effectRef idx="0">
            <a:schemeClr val="accent5"/>
          </a:effectRef>
          <a:fontRef idx="minor">
            <a:schemeClr val="dk1"/>
          </a:fontRef>
        </dgm:style>
      </dgm:prSet>
      <dgm:spPr>
        <a:solidFill>
          <a:schemeClr val="accent2">
            <a:lumMod val="20000"/>
            <a:lumOff val="80000"/>
          </a:schemeClr>
        </a:solidFill>
        <a:ln w="9525">
          <a:solidFill>
            <a:schemeClr val="bg1">
              <a:lumMod val="85000"/>
            </a:schemeClr>
          </a:solidFill>
        </a:ln>
      </dgm:spPr>
      <dgm:t>
        <a:bodyPr lIns="180000"/>
        <a:lstStyle/>
        <a:p>
          <a:pPr algn="l"/>
          <a:r>
            <a:rPr lang="pl-PL" sz="1100" dirty="0" smtClean="0"/>
            <a:t>ETAP 7:   Prof. dr hab. A. Cebulska-Wasilewska (IFJ)</a:t>
          </a:r>
          <a:endParaRPr lang="pl-PL" sz="1100" dirty="0"/>
        </a:p>
      </dgm:t>
    </dgm:pt>
    <dgm:pt modelId="{B7BE6B29-6679-40E2-A97E-1749670ACBD3}" type="parTrans" cxnId="{72DF3E20-0E71-429A-A993-02E1F069EAA6}">
      <dgm:prSet/>
      <dgm:spPr/>
      <dgm:t>
        <a:bodyPr/>
        <a:lstStyle/>
        <a:p>
          <a:endParaRPr lang="pl-PL"/>
        </a:p>
      </dgm:t>
    </dgm:pt>
    <dgm:pt modelId="{AEEE4CF2-F446-487B-A01E-DF8E603DC480}" type="sibTrans" cxnId="{72DF3E20-0E71-429A-A993-02E1F069EAA6}">
      <dgm:prSet/>
      <dgm:spPr/>
      <dgm:t>
        <a:bodyPr/>
        <a:lstStyle/>
        <a:p>
          <a:endParaRPr lang="pl-PL"/>
        </a:p>
      </dgm:t>
    </dgm:pt>
    <dgm:pt modelId="{DE362AF3-BDE4-485F-B500-B3474E57E5AC}">
      <dgm:prSet custT="1">
        <dgm:style>
          <a:lnRef idx="2">
            <a:schemeClr val="accent5"/>
          </a:lnRef>
          <a:fillRef idx="1">
            <a:schemeClr val="lt1"/>
          </a:fillRef>
          <a:effectRef idx="0">
            <a:schemeClr val="accent5"/>
          </a:effectRef>
          <a:fontRef idx="minor">
            <a:schemeClr val="dk1"/>
          </a:fontRef>
        </dgm:style>
      </dgm:prSet>
      <dgm:spPr>
        <a:solidFill>
          <a:schemeClr val="accent2">
            <a:lumMod val="20000"/>
            <a:lumOff val="80000"/>
          </a:schemeClr>
        </a:solidFill>
        <a:ln w="9525">
          <a:solidFill>
            <a:schemeClr val="bg1">
              <a:lumMod val="85000"/>
            </a:schemeClr>
          </a:solidFill>
        </a:ln>
      </dgm:spPr>
      <dgm:t>
        <a:bodyPr lIns="180000"/>
        <a:lstStyle/>
        <a:p>
          <a:pPr algn="l"/>
          <a:r>
            <a:rPr lang="pl-PL" sz="1100" dirty="0" smtClean="0"/>
            <a:t>ETAP 8:   Dr M. Kowalska  (CLOR)</a:t>
          </a:r>
          <a:endParaRPr lang="pl-PL" sz="1100" dirty="0"/>
        </a:p>
      </dgm:t>
    </dgm:pt>
    <dgm:pt modelId="{CE52369C-EC81-49ED-844A-97EC106AC4C7}" type="parTrans" cxnId="{CA023080-7F22-451E-810F-AF0CB0D14436}">
      <dgm:prSet/>
      <dgm:spPr/>
      <dgm:t>
        <a:bodyPr/>
        <a:lstStyle/>
        <a:p>
          <a:endParaRPr lang="pl-PL"/>
        </a:p>
      </dgm:t>
    </dgm:pt>
    <dgm:pt modelId="{D06D4EFA-4081-40E7-903B-FF4420DA7E05}" type="sibTrans" cxnId="{CA023080-7F22-451E-810F-AF0CB0D14436}">
      <dgm:prSet/>
      <dgm:spPr/>
      <dgm:t>
        <a:bodyPr/>
        <a:lstStyle/>
        <a:p>
          <a:endParaRPr lang="pl-PL"/>
        </a:p>
      </dgm:t>
    </dgm:pt>
    <dgm:pt modelId="{F0CA9F4B-8EAB-43D1-8BB2-AB6C7BED81F6}">
      <dgm:prSet custT="1">
        <dgm:style>
          <a:lnRef idx="2">
            <a:schemeClr val="accent5"/>
          </a:lnRef>
          <a:fillRef idx="1">
            <a:schemeClr val="lt1"/>
          </a:fillRef>
          <a:effectRef idx="0">
            <a:schemeClr val="accent5"/>
          </a:effectRef>
          <a:fontRef idx="minor">
            <a:schemeClr val="dk1"/>
          </a:fontRef>
        </dgm:style>
      </dgm:prSet>
      <dgm:spPr>
        <a:solidFill>
          <a:schemeClr val="accent2">
            <a:lumMod val="20000"/>
            <a:lumOff val="80000"/>
          </a:schemeClr>
        </a:solidFill>
        <a:ln w="9525">
          <a:solidFill>
            <a:schemeClr val="bg1">
              <a:lumMod val="85000"/>
            </a:schemeClr>
          </a:solidFill>
        </a:ln>
      </dgm:spPr>
      <dgm:t>
        <a:bodyPr lIns="180000"/>
        <a:lstStyle/>
        <a:p>
          <a:pPr algn="l"/>
          <a:r>
            <a:rPr lang="pl-PL" sz="1100" dirty="0" smtClean="0"/>
            <a:t>ETAP 9:   Prof. dr hab. M. Kruszewski (ICHTJ)</a:t>
          </a:r>
          <a:endParaRPr lang="pl-PL" sz="1100" dirty="0"/>
        </a:p>
      </dgm:t>
    </dgm:pt>
    <dgm:pt modelId="{9DE3FAD6-C5DD-47BC-B435-18F37D2E1170}" type="parTrans" cxnId="{F3D9AD54-5DD5-4161-B75B-19A4FCB1D34E}">
      <dgm:prSet/>
      <dgm:spPr/>
      <dgm:t>
        <a:bodyPr/>
        <a:lstStyle/>
        <a:p>
          <a:endParaRPr lang="pl-PL"/>
        </a:p>
      </dgm:t>
    </dgm:pt>
    <dgm:pt modelId="{0AFC8CD2-75D3-4FED-8B91-E84EEC488575}" type="sibTrans" cxnId="{F3D9AD54-5DD5-4161-B75B-19A4FCB1D34E}">
      <dgm:prSet/>
      <dgm:spPr/>
      <dgm:t>
        <a:bodyPr/>
        <a:lstStyle/>
        <a:p>
          <a:endParaRPr lang="pl-PL"/>
        </a:p>
      </dgm:t>
    </dgm:pt>
    <dgm:pt modelId="{F8359947-C568-4B87-A1B8-385BAEE5393B}">
      <dgm:prSet custT="1">
        <dgm:style>
          <a:lnRef idx="2">
            <a:schemeClr val="accent5"/>
          </a:lnRef>
          <a:fillRef idx="1">
            <a:schemeClr val="lt1"/>
          </a:fillRef>
          <a:effectRef idx="0">
            <a:schemeClr val="accent5"/>
          </a:effectRef>
          <a:fontRef idx="minor">
            <a:schemeClr val="dk1"/>
          </a:fontRef>
        </dgm:style>
      </dgm:prSet>
      <dgm:spPr>
        <a:solidFill>
          <a:schemeClr val="accent2">
            <a:lumMod val="20000"/>
            <a:lumOff val="80000"/>
          </a:schemeClr>
        </a:solidFill>
        <a:ln w="9525">
          <a:solidFill>
            <a:schemeClr val="bg1">
              <a:lumMod val="85000"/>
            </a:schemeClr>
          </a:solidFill>
        </a:ln>
      </dgm:spPr>
      <dgm:t>
        <a:bodyPr lIns="180000"/>
        <a:lstStyle/>
        <a:p>
          <a:pPr algn="l"/>
          <a:r>
            <a:rPr lang="pl-PL" sz="1100" dirty="0" smtClean="0"/>
            <a:t>ETAP 10:   Dr  S. Sommer (ICHTJ)</a:t>
          </a:r>
          <a:endParaRPr lang="pl-PL" sz="1100" dirty="0"/>
        </a:p>
      </dgm:t>
    </dgm:pt>
    <dgm:pt modelId="{DF3B3EC9-3093-4B72-A1B1-9E30AEE0A343}" type="parTrans" cxnId="{E3E0E497-D99E-4EF8-9E96-8779C5795D99}">
      <dgm:prSet/>
      <dgm:spPr/>
      <dgm:t>
        <a:bodyPr/>
        <a:lstStyle/>
        <a:p>
          <a:endParaRPr lang="pl-PL"/>
        </a:p>
      </dgm:t>
    </dgm:pt>
    <dgm:pt modelId="{41813386-5F45-4FF9-9F03-7B7B662DB3BF}" type="sibTrans" cxnId="{E3E0E497-D99E-4EF8-9E96-8779C5795D99}">
      <dgm:prSet/>
      <dgm:spPr/>
      <dgm:t>
        <a:bodyPr/>
        <a:lstStyle/>
        <a:p>
          <a:endParaRPr lang="pl-PL"/>
        </a:p>
      </dgm:t>
    </dgm:pt>
    <dgm:pt modelId="{07327CE4-4068-4712-B7FF-E3DB104A5B29}">
      <dgm:prSet custT="1">
        <dgm:style>
          <a:lnRef idx="2">
            <a:schemeClr val="accent5"/>
          </a:lnRef>
          <a:fillRef idx="1">
            <a:schemeClr val="lt1"/>
          </a:fillRef>
          <a:effectRef idx="0">
            <a:schemeClr val="accent5"/>
          </a:effectRef>
          <a:fontRef idx="minor">
            <a:schemeClr val="dk1"/>
          </a:fontRef>
        </dgm:style>
      </dgm:prSet>
      <dgm:spPr>
        <a:solidFill>
          <a:schemeClr val="accent3">
            <a:lumMod val="20000"/>
            <a:lumOff val="80000"/>
          </a:schemeClr>
        </a:solidFill>
        <a:ln w="9525">
          <a:solidFill>
            <a:schemeClr val="bg1">
              <a:lumMod val="85000"/>
            </a:schemeClr>
          </a:solidFill>
        </a:ln>
      </dgm:spPr>
      <dgm:t>
        <a:bodyPr lIns="180000"/>
        <a:lstStyle/>
        <a:p>
          <a:pPr algn="l"/>
          <a:r>
            <a:rPr lang="pl-PL" sz="1100" dirty="0" smtClean="0"/>
            <a:t>ETAP 11:   Dr inż. M. Budzanowski (IFJ)</a:t>
          </a:r>
          <a:endParaRPr lang="pl-PL" sz="1100" dirty="0"/>
        </a:p>
      </dgm:t>
    </dgm:pt>
    <dgm:pt modelId="{1A46A454-5DDB-491C-84FA-8B4E6EFFCB97}" type="parTrans" cxnId="{6A09EE6B-FAD5-48CD-849F-23CB1508171D}">
      <dgm:prSet/>
      <dgm:spPr/>
      <dgm:t>
        <a:bodyPr/>
        <a:lstStyle/>
        <a:p>
          <a:endParaRPr lang="pl-PL"/>
        </a:p>
      </dgm:t>
    </dgm:pt>
    <dgm:pt modelId="{EE28CE2E-2129-47A4-B838-458A8413D363}" type="sibTrans" cxnId="{6A09EE6B-FAD5-48CD-849F-23CB1508171D}">
      <dgm:prSet/>
      <dgm:spPr/>
      <dgm:t>
        <a:bodyPr/>
        <a:lstStyle/>
        <a:p>
          <a:endParaRPr lang="pl-PL"/>
        </a:p>
      </dgm:t>
    </dgm:pt>
    <dgm:pt modelId="{330B70B5-C295-4B8E-94F0-0C92796642D7}">
      <dgm:prSet custT="1">
        <dgm:style>
          <a:lnRef idx="2">
            <a:schemeClr val="accent5"/>
          </a:lnRef>
          <a:fillRef idx="1">
            <a:schemeClr val="lt1"/>
          </a:fillRef>
          <a:effectRef idx="0">
            <a:schemeClr val="accent5"/>
          </a:effectRef>
          <a:fontRef idx="minor">
            <a:schemeClr val="dk1"/>
          </a:fontRef>
        </dgm:style>
      </dgm:prSet>
      <dgm:spPr>
        <a:solidFill>
          <a:schemeClr val="accent3">
            <a:lumMod val="20000"/>
            <a:lumOff val="80000"/>
          </a:schemeClr>
        </a:solidFill>
        <a:ln w="9525">
          <a:solidFill>
            <a:schemeClr val="bg1">
              <a:lumMod val="85000"/>
            </a:schemeClr>
          </a:solidFill>
        </a:ln>
      </dgm:spPr>
      <dgm:t>
        <a:bodyPr lIns="180000"/>
        <a:lstStyle/>
        <a:p>
          <a:pPr algn="l"/>
          <a:r>
            <a:rPr lang="pl-PL" sz="1100" dirty="0" smtClean="0"/>
            <a:t>ETAP 13:   Dr inż. M. </a:t>
          </a:r>
          <a:r>
            <a:rPr lang="pl-PL" sz="1100" dirty="0" err="1" smtClean="0"/>
            <a:t>Gryziński</a:t>
          </a:r>
          <a:r>
            <a:rPr lang="pl-PL" sz="1100" dirty="0" smtClean="0"/>
            <a:t>   (NCBJ)</a:t>
          </a:r>
          <a:endParaRPr lang="pl-PL" sz="1100" dirty="0"/>
        </a:p>
      </dgm:t>
    </dgm:pt>
    <dgm:pt modelId="{36F7ABFD-85F2-47E9-A814-4BA82539E678}" type="parTrans" cxnId="{AA6567D7-3E5D-4081-B7D3-FF793B67FA9F}">
      <dgm:prSet/>
      <dgm:spPr/>
      <dgm:t>
        <a:bodyPr/>
        <a:lstStyle/>
        <a:p>
          <a:endParaRPr lang="pl-PL"/>
        </a:p>
      </dgm:t>
    </dgm:pt>
    <dgm:pt modelId="{04753F55-B01A-4963-87DD-CB6DB64DDE07}" type="sibTrans" cxnId="{AA6567D7-3E5D-4081-B7D3-FF793B67FA9F}">
      <dgm:prSet/>
      <dgm:spPr/>
      <dgm:t>
        <a:bodyPr/>
        <a:lstStyle/>
        <a:p>
          <a:endParaRPr lang="pl-PL"/>
        </a:p>
      </dgm:t>
    </dgm:pt>
    <dgm:pt modelId="{92A9589F-4461-4424-BE26-71B76F6BC0D6}">
      <dgm:prSet custT="1">
        <dgm:style>
          <a:lnRef idx="2">
            <a:schemeClr val="accent5"/>
          </a:lnRef>
          <a:fillRef idx="1">
            <a:schemeClr val="lt1"/>
          </a:fillRef>
          <a:effectRef idx="0">
            <a:schemeClr val="accent5"/>
          </a:effectRef>
          <a:fontRef idx="minor">
            <a:schemeClr val="dk1"/>
          </a:fontRef>
        </dgm:style>
      </dgm:prSet>
      <dgm:spPr>
        <a:solidFill>
          <a:schemeClr val="accent3">
            <a:lumMod val="20000"/>
            <a:lumOff val="80000"/>
          </a:schemeClr>
        </a:solidFill>
        <a:ln w="9525">
          <a:solidFill>
            <a:schemeClr val="bg1">
              <a:lumMod val="85000"/>
            </a:schemeClr>
          </a:solidFill>
        </a:ln>
      </dgm:spPr>
      <dgm:t>
        <a:bodyPr lIns="180000"/>
        <a:lstStyle/>
        <a:p>
          <a:pPr algn="l"/>
          <a:r>
            <a:rPr lang="pl-PL" sz="1100" dirty="0" smtClean="0"/>
            <a:t>ETAP 14:   Mgr K. Szewczak   (CLOR)</a:t>
          </a:r>
          <a:endParaRPr lang="pl-PL" sz="1100" dirty="0"/>
        </a:p>
      </dgm:t>
    </dgm:pt>
    <dgm:pt modelId="{9F9882D5-99C2-457B-8702-13482A5BA8E4}" type="parTrans" cxnId="{24A62E63-812D-4D91-A2C6-7CC1CEE4EBA5}">
      <dgm:prSet/>
      <dgm:spPr/>
      <dgm:t>
        <a:bodyPr/>
        <a:lstStyle/>
        <a:p>
          <a:endParaRPr lang="pl-PL"/>
        </a:p>
      </dgm:t>
    </dgm:pt>
    <dgm:pt modelId="{50B0F936-712F-4D68-902C-014C565B9A92}" type="sibTrans" cxnId="{24A62E63-812D-4D91-A2C6-7CC1CEE4EBA5}">
      <dgm:prSet/>
      <dgm:spPr/>
      <dgm:t>
        <a:bodyPr/>
        <a:lstStyle/>
        <a:p>
          <a:endParaRPr lang="pl-PL"/>
        </a:p>
      </dgm:t>
    </dgm:pt>
    <dgm:pt modelId="{D474AB5A-B932-4DA8-A006-B0773D6F28B9}">
      <dgm:prSet custT="1">
        <dgm:style>
          <a:lnRef idx="2">
            <a:schemeClr val="accent5"/>
          </a:lnRef>
          <a:fillRef idx="1">
            <a:schemeClr val="lt1"/>
          </a:fillRef>
          <a:effectRef idx="0">
            <a:schemeClr val="accent5"/>
          </a:effectRef>
          <a:fontRef idx="minor">
            <a:schemeClr val="dk1"/>
          </a:fontRef>
        </dgm:style>
      </dgm:prSet>
      <dgm:spPr>
        <a:solidFill>
          <a:schemeClr val="accent3">
            <a:lumMod val="20000"/>
            <a:lumOff val="80000"/>
          </a:schemeClr>
        </a:solidFill>
        <a:ln w="9525">
          <a:solidFill>
            <a:schemeClr val="bg1">
              <a:lumMod val="85000"/>
            </a:schemeClr>
          </a:solidFill>
        </a:ln>
      </dgm:spPr>
      <dgm:t>
        <a:bodyPr lIns="180000"/>
        <a:lstStyle/>
        <a:p>
          <a:pPr algn="l"/>
          <a:r>
            <a:rPr lang="pl-PL" sz="1100" dirty="0" smtClean="0"/>
            <a:t>ETAP 12:   Dr inż. J. Ośko (NCBJ)</a:t>
          </a:r>
          <a:endParaRPr lang="pl-PL" sz="1100" dirty="0"/>
        </a:p>
      </dgm:t>
    </dgm:pt>
    <dgm:pt modelId="{D9A8EB91-6AF9-4DC0-9F70-D7F54E59B857}" type="parTrans" cxnId="{A49F8A4E-1AAB-4399-A302-483489D9BFAA}">
      <dgm:prSet/>
      <dgm:spPr/>
      <dgm:t>
        <a:bodyPr/>
        <a:lstStyle/>
        <a:p>
          <a:endParaRPr lang="pl-PL"/>
        </a:p>
      </dgm:t>
    </dgm:pt>
    <dgm:pt modelId="{1C7C004A-7761-48BB-A746-69D3294C5AAA}" type="sibTrans" cxnId="{A49F8A4E-1AAB-4399-A302-483489D9BFAA}">
      <dgm:prSet/>
      <dgm:spPr/>
      <dgm:t>
        <a:bodyPr/>
        <a:lstStyle/>
        <a:p>
          <a:endParaRPr lang="pl-PL"/>
        </a:p>
      </dgm:t>
    </dgm:pt>
    <dgm:pt modelId="{963FB873-D00A-4887-8FB2-12BB88FF0299}">
      <dgm:prSet custT="1">
        <dgm:style>
          <a:lnRef idx="2">
            <a:schemeClr val="accent5"/>
          </a:lnRef>
          <a:fillRef idx="1">
            <a:schemeClr val="lt1"/>
          </a:fillRef>
          <a:effectRef idx="0">
            <a:schemeClr val="accent5"/>
          </a:effectRef>
          <a:fontRef idx="minor">
            <a:schemeClr val="dk1"/>
          </a:fontRef>
        </dgm:style>
      </dgm:prSet>
      <dgm:spPr>
        <a:solidFill>
          <a:schemeClr val="accent6">
            <a:lumMod val="40000"/>
            <a:lumOff val="60000"/>
          </a:schemeClr>
        </a:solidFill>
        <a:ln w="9525">
          <a:solidFill>
            <a:schemeClr val="bg1">
              <a:lumMod val="85000"/>
            </a:schemeClr>
          </a:solidFill>
        </a:ln>
      </dgm:spPr>
      <dgm:t>
        <a:bodyPr lIns="180000"/>
        <a:lstStyle/>
        <a:p>
          <a:pPr algn="l"/>
          <a:r>
            <a:rPr lang="pl-PL" sz="1100" dirty="0" smtClean="0"/>
            <a:t>ETAP 15:   Mgr inż. K. </a:t>
          </a:r>
          <a:r>
            <a:rPr lang="pl-PL" sz="1100" dirty="0" err="1" smtClean="0"/>
            <a:t>Isajenko</a:t>
          </a:r>
          <a:r>
            <a:rPr lang="pl-PL" sz="1100" dirty="0" smtClean="0"/>
            <a:t>  (CLOR)</a:t>
          </a:r>
          <a:endParaRPr lang="pl-PL" sz="1100" dirty="0"/>
        </a:p>
      </dgm:t>
    </dgm:pt>
    <dgm:pt modelId="{47F392E1-8BE1-4A79-9C98-AC53D0295674}" type="parTrans" cxnId="{C8CA6360-DDD7-4D0E-9253-AE3FD34301E5}">
      <dgm:prSet/>
      <dgm:spPr/>
      <dgm:t>
        <a:bodyPr/>
        <a:lstStyle/>
        <a:p>
          <a:endParaRPr lang="pl-PL"/>
        </a:p>
      </dgm:t>
    </dgm:pt>
    <dgm:pt modelId="{736EE8F0-04CB-49B8-BFC6-3A1DE2D109DB}" type="sibTrans" cxnId="{C8CA6360-DDD7-4D0E-9253-AE3FD34301E5}">
      <dgm:prSet/>
      <dgm:spPr/>
      <dgm:t>
        <a:bodyPr/>
        <a:lstStyle/>
        <a:p>
          <a:endParaRPr lang="pl-PL"/>
        </a:p>
      </dgm:t>
    </dgm:pt>
    <dgm:pt modelId="{69300C44-3CFE-485C-8915-4C75C5FB099A}">
      <dgm:prSet custT="1">
        <dgm:style>
          <a:lnRef idx="2">
            <a:schemeClr val="accent5"/>
          </a:lnRef>
          <a:fillRef idx="1">
            <a:schemeClr val="lt1"/>
          </a:fillRef>
          <a:effectRef idx="0">
            <a:schemeClr val="accent5"/>
          </a:effectRef>
          <a:fontRef idx="minor">
            <a:schemeClr val="dk1"/>
          </a:fontRef>
        </dgm:style>
      </dgm:prSet>
      <dgm:spPr>
        <a:solidFill>
          <a:schemeClr val="accent6">
            <a:lumMod val="40000"/>
            <a:lumOff val="60000"/>
          </a:schemeClr>
        </a:solidFill>
        <a:ln w="9525">
          <a:solidFill>
            <a:schemeClr val="bg1">
              <a:lumMod val="85000"/>
            </a:schemeClr>
          </a:solidFill>
        </a:ln>
      </dgm:spPr>
      <dgm:t>
        <a:bodyPr lIns="180000"/>
        <a:lstStyle/>
        <a:p>
          <a:pPr algn="l"/>
          <a:r>
            <a:rPr lang="pl-PL" sz="1100" dirty="0" smtClean="0"/>
            <a:t>ETAP 16:   Dr hab. J.W. </a:t>
          </a:r>
          <a:r>
            <a:rPr lang="pl-PL" sz="1100" dirty="0" err="1" smtClean="0"/>
            <a:t>Mietelski</a:t>
          </a:r>
          <a:r>
            <a:rPr lang="pl-PL" sz="1100" dirty="0" smtClean="0"/>
            <a:t> (IFJ)</a:t>
          </a:r>
          <a:endParaRPr lang="pl-PL" sz="1100" dirty="0"/>
        </a:p>
      </dgm:t>
    </dgm:pt>
    <dgm:pt modelId="{374AB209-DBF9-4817-BD15-78AB97E52292}" type="parTrans" cxnId="{30DA6D24-D673-4433-89C6-FC5A4AC9B446}">
      <dgm:prSet/>
      <dgm:spPr/>
      <dgm:t>
        <a:bodyPr/>
        <a:lstStyle/>
        <a:p>
          <a:endParaRPr lang="pl-PL"/>
        </a:p>
      </dgm:t>
    </dgm:pt>
    <dgm:pt modelId="{4F49C541-7F0F-49C2-9C84-B46671C3490A}" type="sibTrans" cxnId="{30DA6D24-D673-4433-89C6-FC5A4AC9B446}">
      <dgm:prSet/>
      <dgm:spPr/>
      <dgm:t>
        <a:bodyPr/>
        <a:lstStyle/>
        <a:p>
          <a:endParaRPr lang="pl-PL"/>
        </a:p>
      </dgm:t>
    </dgm:pt>
    <dgm:pt modelId="{1F42CD1D-BD24-496A-A57D-C04A5D074578}">
      <dgm:prSet custT="1">
        <dgm:style>
          <a:lnRef idx="2">
            <a:schemeClr val="accent5"/>
          </a:lnRef>
          <a:fillRef idx="1">
            <a:schemeClr val="lt1"/>
          </a:fillRef>
          <a:effectRef idx="0">
            <a:schemeClr val="accent5"/>
          </a:effectRef>
          <a:fontRef idx="minor">
            <a:schemeClr val="dk1"/>
          </a:fontRef>
        </dgm:style>
      </dgm:prSet>
      <dgm:spPr>
        <a:solidFill>
          <a:schemeClr val="accent6">
            <a:lumMod val="40000"/>
            <a:lumOff val="60000"/>
          </a:schemeClr>
        </a:solidFill>
        <a:ln w="9525">
          <a:solidFill>
            <a:schemeClr val="bg1">
              <a:lumMod val="85000"/>
            </a:schemeClr>
          </a:solidFill>
        </a:ln>
      </dgm:spPr>
      <dgm:t>
        <a:bodyPr lIns="180000"/>
        <a:lstStyle/>
        <a:p>
          <a:pPr algn="l"/>
          <a:r>
            <a:rPr lang="pl-PL" sz="1100" dirty="0" smtClean="0"/>
            <a:t>ETAP 17:   Dr inż. P. Tulik  (NCBJ)</a:t>
          </a:r>
          <a:endParaRPr lang="pl-PL" sz="1100" dirty="0"/>
        </a:p>
      </dgm:t>
    </dgm:pt>
    <dgm:pt modelId="{3E02A929-57CB-4B2D-BE58-D7A46C22AA7E}" type="parTrans" cxnId="{447DFBC8-6C76-4ACD-9648-AD95EB54C23B}">
      <dgm:prSet/>
      <dgm:spPr/>
      <dgm:t>
        <a:bodyPr/>
        <a:lstStyle/>
        <a:p>
          <a:endParaRPr lang="pl-PL"/>
        </a:p>
      </dgm:t>
    </dgm:pt>
    <dgm:pt modelId="{4C852DBF-DCFC-4D70-A280-70CE5FE0DF86}" type="sibTrans" cxnId="{447DFBC8-6C76-4ACD-9648-AD95EB54C23B}">
      <dgm:prSet/>
      <dgm:spPr/>
      <dgm:t>
        <a:bodyPr/>
        <a:lstStyle/>
        <a:p>
          <a:endParaRPr lang="pl-PL"/>
        </a:p>
      </dgm:t>
    </dgm:pt>
    <dgm:pt modelId="{3EC9B944-B7D7-4E53-87EE-1B195FF7FBFD}">
      <dgm:prSet custT="1">
        <dgm:style>
          <a:lnRef idx="2">
            <a:schemeClr val="accent5"/>
          </a:lnRef>
          <a:fillRef idx="1">
            <a:schemeClr val="lt1"/>
          </a:fillRef>
          <a:effectRef idx="0">
            <a:schemeClr val="accent5"/>
          </a:effectRef>
          <a:fontRef idx="minor">
            <a:schemeClr val="dk1"/>
          </a:fontRef>
        </dgm:style>
      </dgm:prSet>
      <dgm:spPr>
        <a:solidFill>
          <a:schemeClr val="accent6">
            <a:lumMod val="40000"/>
            <a:lumOff val="60000"/>
          </a:schemeClr>
        </a:solidFill>
        <a:ln w="9525">
          <a:solidFill>
            <a:schemeClr val="bg1">
              <a:lumMod val="85000"/>
            </a:schemeClr>
          </a:solidFill>
        </a:ln>
      </dgm:spPr>
      <dgm:t>
        <a:bodyPr lIns="180000"/>
        <a:lstStyle/>
        <a:p>
          <a:pPr algn="l"/>
          <a:r>
            <a:rPr lang="pl-PL" sz="1100" dirty="0" smtClean="0"/>
            <a:t>ETAP 18:   Dr inż. S. </a:t>
          </a:r>
          <a:r>
            <a:rPr lang="pl-PL" sz="1100" dirty="0" err="1" smtClean="0"/>
            <a:t>Pszona</a:t>
          </a:r>
          <a:r>
            <a:rPr lang="pl-PL" sz="1100" dirty="0" smtClean="0"/>
            <a:t>   (NCBJ)</a:t>
          </a:r>
          <a:endParaRPr lang="pl-PL" sz="1100" dirty="0"/>
        </a:p>
      </dgm:t>
    </dgm:pt>
    <dgm:pt modelId="{BEAD5962-3FF7-4C4D-8D6D-D3891515547C}" type="parTrans" cxnId="{97EDDC7F-E8EA-4E5B-BC97-6B7E957A691F}">
      <dgm:prSet/>
      <dgm:spPr/>
      <dgm:t>
        <a:bodyPr/>
        <a:lstStyle/>
        <a:p>
          <a:endParaRPr lang="pl-PL"/>
        </a:p>
      </dgm:t>
    </dgm:pt>
    <dgm:pt modelId="{02012BB9-7A57-4392-B4E9-0A3B509EC6AE}" type="sibTrans" cxnId="{97EDDC7F-E8EA-4E5B-BC97-6B7E957A691F}">
      <dgm:prSet/>
      <dgm:spPr/>
      <dgm:t>
        <a:bodyPr/>
        <a:lstStyle/>
        <a:p>
          <a:endParaRPr lang="pl-PL"/>
        </a:p>
      </dgm:t>
    </dgm:pt>
    <dgm:pt modelId="{1DDA8F05-6AA1-4C23-A7A2-919115742F89}">
      <dgm:prSet custT="1"/>
      <dgm:spPr>
        <a:noFill/>
        <a:ln>
          <a:solidFill>
            <a:srgbClr val="CC3300"/>
          </a:solidFill>
        </a:ln>
      </dgm:spPr>
      <dgm:t>
        <a:bodyPr/>
        <a:lstStyle/>
        <a:p>
          <a:r>
            <a:rPr lang="en-US" sz="1400" noProof="0" dirty="0" smtClean="0"/>
            <a:t>Steering Com</a:t>
          </a:r>
          <a:r>
            <a:rPr lang="pl-PL" sz="1400" noProof="0" dirty="0" smtClean="0"/>
            <a:t>m</a:t>
          </a:r>
          <a:r>
            <a:rPr lang="en-US" sz="1400" noProof="0" dirty="0" err="1" smtClean="0"/>
            <a:t>itee</a:t>
          </a:r>
          <a:endParaRPr lang="en-US" sz="1400" noProof="0" dirty="0"/>
        </a:p>
      </dgm:t>
    </dgm:pt>
    <dgm:pt modelId="{D0A1E686-6FE1-4300-801A-6E947089BB6D}" type="parTrans" cxnId="{C2B5D278-3D9C-4E0D-819A-89FBC13EF71D}">
      <dgm:prSet/>
      <dgm:spPr/>
      <dgm:t>
        <a:bodyPr/>
        <a:lstStyle/>
        <a:p>
          <a:endParaRPr lang="pl-PL"/>
        </a:p>
      </dgm:t>
    </dgm:pt>
    <dgm:pt modelId="{A63C5CD5-AB49-41E3-82B5-8713502A61BB}" type="sibTrans" cxnId="{C2B5D278-3D9C-4E0D-819A-89FBC13EF71D}">
      <dgm:prSet/>
      <dgm:spPr/>
      <dgm:t>
        <a:bodyPr/>
        <a:lstStyle/>
        <a:p>
          <a:endParaRPr lang="pl-PL"/>
        </a:p>
      </dgm:t>
    </dgm:pt>
    <dgm:pt modelId="{C16D133B-D1BC-4AA9-A239-BD1F9D12F9A6}" type="pres">
      <dgm:prSet presAssocID="{5C237225-5281-4D6A-8091-08516ACFA82B}" presName="hierChild1" presStyleCnt="0">
        <dgm:presLayoutVars>
          <dgm:orgChart val="1"/>
          <dgm:chPref val="1"/>
          <dgm:dir/>
          <dgm:animOne val="branch"/>
          <dgm:animLvl val="lvl"/>
          <dgm:resizeHandles/>
        </dgm:presLayoutVars>
      </dgm:prSet>
      <dgm:spPr/>
      <dgm:t>
        <a:bodyPr/>
        <a:lstStyle/>
        <a:p>
          <a:endParaRPr lang="pl-PL"/>
        </a:p>
      </dgm:t>
    </dgm:pt>
    <dgm:pt modelId="{65ED9F99-35E5-4E92-8C35-2141702F90DA}" type="pres">
      <dgm:prSet presAssocID="{570F3505-5275-49CB-97E7-094E254FD0A4}" presName="hierRoot1" presStyleCnt="0">
        <dgm:presLayoutVars>
          <dgm:hierBranch val="init"/>
        </dgm:presLayoutVars>
      </dgm:prSet>
      <dgm:spPr/>
    </dgm:pt>
    <dgm:pt modelId="{730C77F1-3BAD-4AE7-BA81-874AA5A5ED85}" type="pres">
      <dgm:prSet presAssocID="{570F3505-5275-49CB-97E7-094E254FD0A4}" presName="rootComposite1" presStyleCnt="0"/>
      <dgm:spPr/>
    </dgm:pt>
    <dgm:pt modelId="{E311B6A0-51D0-458C-9E5A-4E244F181733}" type="pres">
      <dgm:prSet presAssocID="{570F3505-5275-49CB-97E7-094E254FD0A4}" presName="rootText1" presStyleLbl="node0" presStyleIdx="0" presStyleCnt="2" custScaleX="220331" custScaleY="488404" custLinFactNeighborX="-23296" custLinFactNeighborY="21883">
        <dgm:presLayoutVars>
          <dgm:chPref val="3"/>
        </dgm:presLayoutVars>
      </dgm:prSet>
      <dgm:spPr/>
      <dgm:t>
        <a:bodyPr/>
        <a:lstStyle/>
        <a:p>
          <a:endParaRPr lang="pl-PL"/>
        </a:p>
      </dgm:t>
    </dgm:pt>
    <dgm:pt modelId="{E85DBCCB-8F3F-4207-BE8D-5E1C6EBDDE14}" type="pres">
      <dgm:prSet presAssocID="{570F3505-5275-49CB-97E7-094E254FD0A4}" presName="rootConnector1" presStyleLbl="node1" presStyleIdx="0" presStyleCnt="0"/>
      <dgm:spPr/>
      <dgm:t>
        <a:bodyPr/>
        <a:lstStyle/>
        <a:p>
          <a:endParaRPr lang="pl-PL"/>
        </a:p>
      </dgm:t>
    </dgm:pt>
    <dgm:pt modelId="{CF145FC3-8588-46F9-8E06-1055F2F82FA0}" type="pres">
      <dgm:prSet presAssocID="{570F3505-5275-49CB-97E7-094E254FD0A4}" presName="hierChild2" presStyleCnt="0"/>
      <dgm:spPr/>
    </dgm:pt>
    <dgm:pt modelId="{15DD9BDD-FB89-4E5A-A1A1-4F7964BFEDCA}" type="pres">
      <dgm:prSet presAssocID="{39018B9E-BA9C-4B22-8F2C-303A79CA9822}" presName="Name64" presStyleLbl="parChTrans1D2" presStyleIdx="0" presStyleCnt="5"/>
      <dgm:spPr/>
      <dgm:t>
        <a:bodyPr/>
        <a:lstStyle/>
        <a:p>
          <a:endParaRPr lang="pl-PL"/>
        </a:p>
      </dgm:t>
    </dgm:pt>
    <dgm:pt modelId="{E35152AD-187E-4A74-9137-6E9CC6401F89}" type="pres">
      <dgm:prSet presAssocID="{7E68E963-72CB-42FC-9DCE-35C24869A3BD}" presName="hierRoot2" presStyleCnt="0">
        <dgm:presLayoutVars>
          <dgm:hierBranch val="init"/>
        </dgm:presLayoutVars>
      </dgm:prSet>
      <dgm:spPr/>
    </dgm:pt>
    <dgm:pt modelId="{CD838BA6-54F7-424E-A7FF-6D9238739E81}" type="pres">
      <dgm:prSet presAssocID="{7E68E963-72CB-42FC-9DCE-35C24869A3BD}" presName="rootComposite" presStyleCnt="0"/>
      <dgm:spPr/>
    </dgm:pt>
    <dgm:pt modelId="{6C055E4C-B46C-4966-A639-D1791D45364F}" type="pres">
      <dgm:prSet presAssocID="{7E68E963-72CB-42FC-9DCE-35C24869A3BD}" presName="rootText" presStyleLbl="node2" presStyleIdx="0" presStyleCnt="4" custScaleX="354780" custScaleY="411048" custLinFactY="-100000" custLinFactNeighborX="-44233" custLinFactNeighborY="-128164">
        <dgm:presLayoutVars>
          <dgm:chPref val="3"/>
        </dgm:presLayoutVars>
      </dgm:prSet>
      <dgm:spPr/>
      <dgm:t>
        <a:bodyPr/>
        <a:lstStyle/>
        <a:p>
          <a:endParaRPr lang="pl-PL"/>
        </a:p>
      </dgm:t>
    </dgm:pt>
    <dgm:pt modelId="{DFE9A1F9-443D-47A7-9372-2ACBCC879FAA}" type="pres">
      <dgm:prSet presAssocID="{7E68E963-72CB-42FC-9DCE-35C24869A3BD}" presName="rootConnector" presStyleLbl="node2" presStyleIdx="0" presStyleCnt="4"/>
      <dgm:spPr/>
      <dgm:t>
        <a:bodyPr/>
        <a:lstStyle/>
        <a:p>
          <a:endParaRPr lang="pl-PL"/>
        </a:p>
      </dgm:t>
    </dgm:pt>
    <dgm:pt modelId="{D7AA1A84-BE9A-4FAF-8030-9966BBC43F03}" type="pres">
      <dgm:prSet presAssocID="{7E68E963-72CB-42FC-9DCE-35C24869A3BD}" presName="hierChild4" presStyleCnt="0"/>
      <dgm:spPr/>
    </dgm:pt>
    <dgm:pt modelId="{7A43F2B0-1F6E-46D3-8ACC-45D761FDD958}" type="pres">
      <dgm:prSet presAssocID="{531FE3AB-E161-42F5-BF90-ABEB69BB64C5}" presName="Name64" presStyleLbl="parChTrans1D3" presStyleIdx="0" presStyleCnt="18"/>
      <dgm:spPr/>
      <dgm:t>
        <a:bodyPr/>
        <a:lstStyle/>
        <a:p>
          <a:endParaRPr lang="pl-PL"/>
        </a:p>
      </dgm:t>
    </dgm:pt>
    <dgm:pt modelId="{2E113987-3EA5-42EF-9BDA-54F69E976B12}" type="pres">
      <dgm:prSet presAssocID="{67AD4086-8627-4B70-8634-9D8D4A674920}" presName="hierRoot2" presStyleCnt="0">
        <dgm:presLayoutVars>
          <dgm:hierBranch val="init"/>
        </dgm:presLayoutVars>
      </dgm:prSet>
      <dgm:spPr/>
    </dgm:pt>
    <dgm:pt modelId="{C7354E07-2D26-4CF8-8E75-145A95E030A6}" type="pres">
      <dgm:prSet presAssocID="{67AD4086-8627-4B70-8634-9D8D4A674920}" presName="rootComposite" presStyleCnt="0"/>
      <dgm:spPr/>
    </dgm:pt>
    <dgm:pt modelId="{08A26F9E-AF49-4662-817A-135A393D42FE}" type="pres">
      <dgm:prSet presAssocID="{67AD4086-8627-4B70-8634-9D8D4A674920}" presName="rootText" presStyleLbl="node3" presStyleIdx="0" presStyleCnt="18" custScaleX="607731" custScaleY="111680" custLinFactY="-100000" custLinFactNeighborX="-4106" custLinFactNeighborY="-106154">
        <dgm:presLayoutVars>
          <dgm:chPref val="3"/>
        </dgm:presLayoutVars>
      </dgm:prSet>
      <dgm:spPr/>
      <dgm:t>
        <a:bodyPr/>
        <a:lstStyle/>
        <a:p>
          <a:endParaRPr lang="pl-PL"/>
        </a:p>
      </dgm:t>
    </dgm:pt>
    <dgm:pt modelId="{2CD601B1-283C-4BFF-A9C8-8E3331AA2AB7}" type="pres">
      <dgm:prSet presAssocID="{67AD4086-8627-4B70-8634-9D8D4A674920}" presName="rootConnector" presStyleLbl="node3" presStyleIdx="0" presStyleCnt="18"/>
      <dgm:spPr/>
      <dgm:t>
        <a:bodyPr/>
        <a:lstStyle/>
        <a:p>
          <a:endParaRPr lang="pl-PL"/>
        </a:p>
      </dgm:t>
    </dgm:pt>
    <dgm:pt modelId="{549DC2C2-146C-40B6-9929-BA34EE5C08B6}" type="pres">
      <dgm:prSet presAssocID="{67AD4086-8627-4B70-8634-9D8D4A674920}" presName="hierChild4" presStyleCnt="0"/>
      <dgm:spPr/>
    </dgm:pt>
    <dgm:pt modelId="{111AB332-830E-4BBA-8F88-6EFDEC705D0F}" type="pres">
      <dgm:prSet presAssocID="{67AD4086-8627-4B70-8634-9D8D4A674920}" presName="hierChild5" presStyleCnt="0"/>
      <dgm:spPr/>
    </dgm:pt>
    <dgm:pt modelId="{8223870A-95BB-4809-85F9-82174BBAB165}" type="pres">
      <dgm:prSet presAssocID="{42672CD8-3366-4E77-A096-1245EE821AB2}" presName="Name64" presStyleLbl="parChTrans1D3" presStyleIdx="1" presStyleCnt="18"/>
      <dgm:spPr/>
      <dgm:t>
        <a:bodyPr/>
        <a:lstStyle/>
        <a:p>
          <a:endParaRPr lang="pl-PL"/>
        </a:p>
      </dgm:t>
    </dgm:pt>
    <dgm:pt modelId="{5C3A3B07-8A26-4182-8C08-80FCFB7E278B}" type="pres">
      <dgm:prSet presAssocID="{84CF8F48-2AD7-40C3-910E-54F5F05F07E7}" presName="hierRoot2" presStyleCnt="0">
        <dgm:presLayoutVars>
          <dgm:hierBranch val="init"/>
        </dgm:presLayoutVars>
      </dgm:prSet>
      <dgm:spPr/>
    </dgm:pt>
    <dgm:pt modelId="{8D2D77F7-08E1-4455-9C0B-301CF0EAA219}" type="pres">
      <dgm:prSet presAssocID="{84CF8F48-2AD7-40C3-910E-54F5F05F07E7}" presName="rootComposite" presStyleCnt="0"/>
      <dgm:spPr/>
    </dgm:pt>
    <dgm:pt modelId="{B4240FDB-30BA-4D02-81FD-32DC7ACE53A2}" type="pres">
      <dgm:prSet presAssocID="{84CF8F48-2AD7-40C3-910E-54F5F05F07E7}" presName="rootText" presStyleLbl="node3" presStyleIdx="1" presStyleCnt="18" custScaleX="607079" custScaleY="111680" custLinFactY="-100000" custLinFactNeighborX="-4106" custLinFactNeighborY="-109575">
        <dgm:presLayoutVars>
          <dgm:chPref val="3"/>
        </dgm:presLayoutVars>
      </dgm:prSet>
      <dgm:spPr/>
      <dgm:t>
        <a:bodyPr/>
        <a:lstStyle/>
        <a:p>
          <a:endParaRPr lang="pl-PL"/>
        </a:p>
      </dgm:t>
    </dgm:pt>
    <dgm:pt modelId="{509318B5-B94C-424E-AC09-2113214A6D11}" type="pres">
      <dgm:prSet presAssocID="{84CF8F48-2AD7-40C3-910E-54F5F05F07E7}" presName="rootConnector" presStyleLbl="node3" presStyleIdx="1" presStyleCnt="18"/>
      <dgm:spPr/>
      <dgm:t>
        <a:bodyPr/>
        <a:lstStyle/>
        <a:p>
          <a:endParaRPr lang="pl-PL"/>
        </a:p>
      </dgm:t>
    </dgm:pt>
    <dgm:pt modelId="{B45CEF37-2DB4-4442-8CB7-BE44F70DA38A}" type="pres">
      <dgm:prSet presAssocID="{84CF8F48-2AD7-40C3-910E-54F5F05F07E7}" presName="hierChild4" presStyleCnt="0"/>
      <dgm:spPr/>
    </dgm:pt>
    <dgm:pt modelId="{8555BA5F-B034-4DA5-AA93-3915040546D8}" type="pres">
      <dgm:prSet presAssocID="{84CF8F48-2AD7-40C3-910E-54F5F05F07E7}" presName="hierChild5" presStyleCnt="0"/>
      <dgm:spPr/>
    </dgm:pt>
    <dgm:pt modelId="{C7DA0269-429E-4045-9895-7E2E1ED4A922}" type="pres">
      <dgm:prSet presAssocID="{B71CB071-3F84-45D6-8A9C-CBB4D161252E}" presName="Name64" presStyleLbl="parChTrans1D3" presStyleIdx="2" presStyleCnt="18"/>
      <dgm:spPr/>
      <dgm:t>
        <a:bodyPr/>
        <a:lstStyle/>
        <a:p>
          <a:endParaRPr lang="pl-PL"/>
        </a:p>
      </dgm:t>
    </dgm:pt>
    <dgm:pt modelId="{D6BE6B31-7AB9-4223-A0BD-54852977DCA0}" type="pres">
      <dgm:prSet presAssocID="{B2AEBD6C-E75F-493B-9AC9-7320BF72D81C}" presName="hierRoot2" presStyleCnt="0">
        <dgm:presLayoutVars>
          <dgm:hierBranch val="init"/>
        </dgm:presLayoutVars>
      </dgm:prSet>
      <dgm:spPr/>
    </dgm:pt>
    <dgm:pt modelId="{3839EF41-E978-41E4-A412-0D851A9CA1D9}" type="pres">
      <dgm:prSet presAssocID="{B2AEBD6C-E75F-493B-9AC9-7320BF72D81C}" presName="rootComposite" presStyleCnt="0"/>
      <dgm:spPr/>
    </dgm:pt>
    <dgm:pt modelId="{5A059BD5-9994-4F24-950C-C79E7A0A0A70}" type="pres">
      <dgm:prSet presAssocID="{B2AEBD6C-E75F-493B-9AC9-7320BF72D81C}" presName="rootText" presStyleLbl="node3" presStyleIdx="2" presStyleCnt="18" custScaleX="607079" custScaleY="111680" custLinFactY="-100000" custLinFactNeighborX="-4106" custLinFactNeighborY="-109575">
        <dgm:presLayoutVars>
          <dgm:chPref val="3"/>
        </dgm:presLayoutVars>
      </dgm:prSet>
      <dgm:spPr/>
      <dgm:t>
        <a:bodyPr/>
        <a:lstStyle/>
        <a:p>
          <a:endParaRPr lang="pl-PL"/>
        </a:p>
      </dgm:t>
    </dgm:pt>
    <dgm:pt modelId="{08820BA6-68A7-4B01-8203-7C942C00ACB5}" type="pres">
      <dgm:prSet presAssocID="{B2AEBD6C-E75F-493B-9AC9-7320BF72D81C}" presName="rootConnector" presStyleLbl="node3" presStyleIdx="2" presStyleCnt="18"/>
      <dgm:spPr/>
      <dgm:t>
        <a:bodyPr/>
        <a:lstStyle/>
        <a:p>
          <a:endParaRPr lang="pl-PL"/>
        </a:p>
      </dgm:t>
    </dgm:pt>
    <dgm:pt modelId="{FD91B880-52E6-49D9-B797-46893573AB66}" type="pres">
      <dgm:prSet presAssocID="{B2AEBD6C-E75F-493B-9AC9-7320BF72D81C}" presName="hierChild4" presStyleCnt="0"/>
      <dgm:spPr/>
    </dgm:pt>
    <dgm:pt modelId="{DD0AC40E-EAD4-4CBB-824C-BB98D11DB139}" type="pres">
      <dgm:prSet presAssocID="{B2AEBD6C-E75F-493B-9AC9-7320BF72D81C}" presName="hierChild5" presStyleCnt="0"/>
      <dgm:spPr/>
    </dgm:pt>
    <dgm:pt modelId="{8678EF50-2C4A-44D6-96B9-A81223B70AB3}" type="pres">
      <dgm:prSet presAssocID="{3FCF577C-874C-4821-BB99-E013DB039D5D}" presName="Name64" presStyleLbl="parChTrans1D3" presStyleIdx="3" presStyleCnt="18"/>
      <dgm:spPr/>
      <dgm:t>
        <a:bodyPr/>
        <a:lstStyle/>
        <a:p>
          <a:endParaRPr lang="pl-PL"/>
        </a:p>
      </dgm:t>
    </dgm:pt>
    <dgm:pt modelId="{A0E6FB3B-EEFD-4A2B-9F85-8928FD41A5AD}" type="pres">
      <dgm:prSet presAssocID="{3100B126-AA22-4E9C-B0A2-BC88FCE5A2FF}" presName="hierRoot2" presStyleCnt="0">
        <dgm:presLayoutVars>
          <dgm:hierBranch val="init"/>
        </dgm:presLayoutVars>
      </dgm:prSet>
      <dgm:spPr/>
    </dgm:pt>
    <dgm:pt modelId="{DE75BE99-1564-4088-AA5C-8AD2A633B061}" type="pres">
      <dgm:prSet presAssocID="{3100B126-AA22-4E9C-B0A2-BC88FCE5A2FF}" presName="rootComposite" presStyleCnt="0"/>
      <dgm:spPr/>
    </dgm:pt>
    <dgm:pt modelId="{B2EB00DB-555C-4550-A217-B68FCB9D993F}" type="pres">
      <dgm:prSet presAssocID="{3100B126-AA22-4E9C-B0A2-BC88FCE5A2FF}" presName="rootText" presStyleLbl="node3" presStyleIdx="3" presStyleCnt="18" custScaleX="607079" custScaleY="111680" custLinFactY="-100000" custLinFactNeighborX="-4106" custLinFactNeighborY="-109575">
        <dgm:presLayoutVars>
          <dgm:chPref val="3"/>
        </dgm:presLayoutVars>
      </dgm:prSet>
      <dgm:spPr/>
      <dgm:t>
        <a:bodyPr/>
        <a:lstStyle/>
        <a:p>
          <a:endParaRPr lang="pl-PL"/>
        </a:p>
      </dgm:t>
    </dgm:pt>
    <dgm:pt modelId="{78C76EE3-9238-41D8-A0CB-C063C6C58C9C}" type="pres">
      <dgm:prSet presAssocID="{3100B126-AA22-4E9C-B0A2-BC88FCE5A2FF}" presName="rootConnector" presStyleLbl="node3" presStyleIdx="3" presStyleCnt="18"/>
      <dgm:spPr/>
      <dgm:t>
        <a:bodyPr/>
        <a:lstStyle/>
        <a:p>
          <a:endParaRPr lang="pl-PL"/>
        </a:p>
      </dgm:t>
    </dgm:pt>
    <dgm:pt modelId="{22268BC4-5DCC-4ABE-BA4E-FAE65D1B85A8}" type="pres">
      <dgm:prSet presAssocID="{3100B126-AA22-4E9C-B0A2-BC88FCE5A2FF}" presName="hierChild4" presStyleCnt="0"/>
      <dgm:spPr/>
    </dgm:pt>
    <dgm:pt modelId="{67CF4A86-7D3B-43BB-9B14-8D11BFB534C1}" type="pres">
      <dgm:prSet presAssocID="{3100B126-AA22-4E9C-B0A2-BC88FCE5A2FF}" presName="hierChild5" presStyleCnt="0"/>
      <dgm:spPr/>
    </dgm:pt>
    <dgm:pt modelId="{891503A9-E026-42C7-B7EE-74C4BA4CFF93}" type="pres">
      <dgm:prSet presAssocID="{3164F1AE-A1B2-4D05-99E2-C28433CF4306}" presName="Name64" presStyleLbl="parChTrans1D3" presStyleIdx="4" presStyleCnt="18"/>
      <dgm:spPr/>
      <dgm:t>
        <a:bodyPr/>
        <a:lstStyle/>
        <a:p>
          <a:endParaRPr lang="pl-PL"/>
        </a:p>
      </dgm:t>
    </dgm:pt>
    <dgm:pt modelId="{2D75DAF9-4D61-40C1-A291-669C3D818E8A}" type="pres">
      <dgm:prSet presAssocID="{A720AD0F-CD5E-4F88-B595-AFAF9C933729}" presName="hierRoot2" presStyleCnt="0">
        <dgm:presLayoutVars>
          <dgm:hierBranch val="init"/>
        </dgm:presLayoutVars>
      </dgm:prSet>
      <dgm:spPr/>
    </dgm:pt>
    <dgm:pt modelId="{AD24624C-F25B-4822-9DD7-FD1154E784C4}" type="pres">
      <dgm:prSet presAssocID="{A720AD0F-CD5E-4F88-B595-AFAF9C933729}" presName="rootComposite" presStyleCnt="0"/>
      <dgm:spPr/>
    </dgm:pt>
    <dgm:pt modelId="{8762B26B-974D-4712-B8CE-8259D93B2CE6}" type="pres">
      <dgm:prSet presAssocID="{A720AD0F-CD5E-4F88-B595-AFAF9C933729}" presName="rootText" presStyleLbl="node3" presStyleIdx="4" presStyleCnt="18" custScaleX="607079" custScaleY="111680" custLinFactY="-100000" custLinFactNeighborX="-4106" custLinFactNeighborY="-109575">
        <dgm:presLayoutVars>
          <dgm:chPref val="3"/>
        </dgm:presLayoutVars>
      </dgm:prSet>
      <dgm:spPr/>
      <dgm:t>
        <a:bodyPr/>
        <a:lstStyle/>
        <a:p>
          <a:endParaRPr lang="pl-PL"/>
        </a:p>
      </dgm:t>
    </dgm:pt>
    <dgm:pt modelId="{AB4E9F90-5172-4E7C-B39F-024C6F65B168}" type="pres">
      <dgm:prSet presAssocID="{A720AD0F-CD5E-4F88-B595-AFAF9C933729}" presName="rootConnector" presStyleLbl="node3" presStyleIdx="4" presStyleCnt="18"/>
      <dgm:spPr/>
      <dgm:t>
        <a:bodyPr/>
        <a:lstStyle/>
        <a:p>
          <a:endParaRPr lang="pl-PL"/>
        </a:p>
      </dgm:t>
    </dgm:pt>
    <dgm:pt modelId="{CE3B8CB3-3678-4C2D-89D8-BFE80B4E48F8}" type="pres">
      <dgm:prSet presAssocID="{A720AD0F-CD5E-4F88-B595-AFAF9C933729}" presName="hierChild4" presStyleCnt="0"/>
      <dgm:spPr/>
    </dgm:pt>
    <dgm:pt modelId="{F3A8509A-6489-4937-AEFC-17ACD44EDF7B}" type="pres">
      <dgm:prSet presAssocID="{A720AD0F-CD5E-4F88-B595-AFAF9C933729}" presName="hierChild5" presStyleCnt="0"/>
      <dgm:spPr/>
    </dgm:pt>
    <dgm:pt modelId="{7E1FE66E-0B34-4844-BBA7-BDB6F4DE44DB}" type="pres">
      <dgm:prSet presAssocID="{7E68E963-72CB-42FC-9DCE-35C24869A3BD}" presName="hierChild5" presStyleCnt="0"/>
      <dgm:spPr/>
    </dgm:pt>
    <dgm:pt modelId="{CD8471C5-6B65-4909-BBC6-E6A612AF3A4E}" type="pres">
      <dgm:prSet presAssocID="{B53A933A-752F-42FD-8568-929BEBAA8133}" presName="Name64" presStyleLbl="parChTrans1D2" presStyleIdx="1" presStyleCnt="5"/>
      <dgm:spPr/>
      <dgm:t>
        <a:bodyPr/>
        <a:lstStyle/>
        <a:p>
          <a:endParaRPr lang="pl-PL"/>
        </a:p>
      </dgm:t>
    </dgm:pt>
    <dgm:pt modelId="{A9202049-B17F-47AD-8B34-3356FE5C1E66}" type="pres">
      <dgm:prSet presAssocID="{9673702D-F9C8-40BA-B046-E307C3A7663E}" presName="hierRoot2" presStyleCnt="0">
        <dgm:presLayoutVars>
          <dgm:hierBranch val="init"/>
        </dgm:presLayoutVars>
      </dgm:prSet>
      <dgm:spPr/>
    </dgm:pt>
    <dgm:pt modelId="{88321E51-CDDF-423D-A031-E0131131955B}" type="pres">
      <dgm:prSet presAssocID="{9673702D-F9C8-40BA-B046-E307C3A7663E}" presName="rootComposite" presStyleCnt="0"/>
      <dgm:spPr/>
    </dgm:pt>
    <dgm:pt modelId="{C2B6E7E7-F0E1-4AAD-89EF-29EF2A650A26}" type="pres">
      <dgm:prSet presAssocID="{9673702D-F9C8-40BA-B046-E307C3A7663E}" presName="rootText" presStyleLbl="node2" presStyleIdx="1" presStyleCnt="4" custScaleX="351915" custScaleY="413761" custLinFactY="-53989" custLinFactNeighborX="-41964" custLinFactNeighborY="-100000">
        <dgm:presLayoutVars>
          <dgm:chPref val="3"/>
        </dgm:presLayoutVars>
      </dgm:prSet>
      <dgm:spPr/>
      <dgm:t>
        <a:bodyPr/>
        <a:lstStyle/>
        <a:p>
          <a:endParaRPr lang="pl-PL"/>
        </a:p>
      </dgm:t>
    </dgm:pt>
    <dgm:pt modelId="{FF46A53A-4397-4F89-B71E-EEDA63D6A09D}" type="pres">
      <dgm:prSet presAssocID="{9673702D-F9C8-40BA-B046-E307C3A7663E}" presName="rootConnector" presStyleLbl="node2" presStyleIdx="1" presStyleCnt="4"/>
      <dgm:spPr/>
      <dgm:t>
        <a:bodyPr/>
        <a:lstStyle/>
        <a:p>
          <a:endParaRPr lang="pl-PL"/>
        </a:p>
      </dgm:t>
    </dgm:pt>
    <dgm:pt modelId="{0B2D1DD8-671F-4314-AE58-97200E0FA623}" type="pres">
      <dgm:prSet presAssocID="{9673702D-F9C8-40BA-B046-E307C3A7663E}" presName="hierChild4" presStyleCnt="0"/>
      <dgm:spPr/>
    </dgm:pt>
    <dgm:pt modelId="{28040717-B15A-4927-A7C4-ADE7F957855A}" type="pres">
      <dgm:prSet presAssocID="{878CB1A7-7263-4451-AE38-08198D788BF3}" presName="Name64" presStyleLbl="parChTrans1D3" presStyleIdx="5" presStyleCnt="18"/>
      <dgm:spPr/>
      <dgm:t>
        <a:bodyPr/>
        <a:lstStyle/>
        <a:p>
          <a:endParaRPr lang="pl-PL"/>
        </a:p>
      </dgm:t>
    </dgm:pt>
    <dgm:pt modelId="{A8BAAC01-2669-4489-BD27-F37A56E029DC}" type="pres">
      <dgm:prSet presAssocID="{8D56C216-5005-41F1-B44A-A065149D5BA0}" presName="hierRoot2" presStyleCnt="0">
        <dgm:presLayoutVars>
          <dgm:hierBranch val="init"/>
        </dgm:presLayoutVars>
      </dgm:prSet>
      <dgm:spPr/>
    </dgm:pt>
    <dgm:pt modelId="{B0ABF5B3-6A81-40B8-A897-A7A5A9FD3DA2}" type="pres">
      <dgm:prSet presAssocID="{8D56C216-5005-41F1-B44A-A065149D5BA0}" presName="rootComposite" presStyleCnt="0"/>
      <dgm:spPr/>
    </dgm:pt>
    <dgm:pt modelId="{51AA6155-1EA3-40FD-94A4-62AEAE33CF0B}" type="pres">
      <dgm:prSet presAssocID="{8D56C216-5005-41F1-B44A-A065149D5BA0}" presName="rootText" presStyleLbl="node3" presStyleIdx="5" presStyleCnt="18" custScaleX="601569" custScaleY="97945" custLinFactY="-53166" custLinFactNeighborX="-4105" custLinFactNeighborY="-100000">
        <dgm:presLayoutVars>
          <dgm:chPref val="3"/>
        </dgm:presLayoutVars>
      </dgm:prSet>
      <dgm:spPr/>
      <dgm:t>
        <a:bodyPr/>
        <a:lstStyle/>
        <a:p>
          <a:endParaRPr lang="pl-PL"/>
        </a:p>
      </dgm:t>
    </dgm:pt>
    <dgm:pt modelId="{F2DEB385-C5B7-4C53-8AA3-0B6E27B8268E}" type="pres">
      <dgm:prSet presAssocID="{8D56C216-5005-41F1-B44A-A065149D5BA0}" presName="rootConnector" presStyleLbl="node3" presStyleIdx="5" presStyleCnt="18"/>
      <dgm:spPr/>
      <dgm:t>
        <a:bodyPr/>
        <a:lstStyle/>
        <a:p>
          <a:endParaRPr lang="pl-PL"/>
        </a:p>
      </dgm:t>
    </dgm:pt>
    <dgm:pt modelId="{0EC4FB9C-3E7A-4DF7-86C9-B8CDF6255758}" type="pres">
      <dgm:prSet presAssocID="{8D56C216-5005-41F1-B44A-A065149D5BA0}" presName="hierChild4" presStyleCnt="0"/>
      <dgm:spPr/>
    </dgm:pt>
    <dgm:pt modelId="{22AE6BB6-D84B-44A8-80F9-56DC17E48CB5}" type="pres">
      <dgm:prSet presAssocID="{8D56C216-5005-41F1-B44A-A065149D5BA0}" presName="hierChild5" presStyleCnt="0"/>
      <dgm:spPr/>
    </dgm:pt>
    <dgm:pt modelId="{FBDB3249-89BC-4BAE-AE79-16651D9A2489}" type="pres">
      <dgm:prSet presAssocID="{B7BE6B29-6679-40E2-A97E-1749670ACBD3}" presName="Name64" presStyleLbl="parChTrans1D3" presStyleIdx="6" presStyleCnt="18"/>
      <dgm:spPr/>
      <dgm:t>
        <a:bodyPr/>
        <a:lstStyle/>
        <a:p>
          <a:endParaRPr lang="pl-PL"/>
        </a:p>
      </dgm:t>
    </dgm:pt>
    <dgm:pt modelId="{0AC18AA4-FF7C-44E2-9DF3-4F06076ABD41}" type="pres">
      <dgm:prSet presAssocID="{2CB5FA21-5D60-4042-8644-26AEBC103C53}" presName="hierRoot2" presStyleCnt="0">
        <dgm:presLayoutVars>
          <dgm:hierBranch val="init"/>
        </dgm:presLayoutVars>
      </dgm:prSet>
      <dgm:spPr/>
    </dgm:pt>
    <dgm:pt modelId="{FCE578EB-BCD2-4C89-BC75-3801B7BE2700}" type="pres">
      <dgm:prSet presAssocID="{2CB5FA21-5D60-4042-8644-26AEBC103C53}" presName="rootComposite" presStyleCnt="0"/>
      <dgm:spPr/>
    </dgm:pt>
    <dgm:pt modelId="{8120AAEC-A9EA-47BF-A825-069369783E03}" type="pres">
      <dgm:prSet presAssocID="{2CB5FA21-5D60-4042-8644-26AEBC103C53}" presName="rootText" presStyleLbl="node3" presStyleIdx="6" presStyleCnt="18" custScaleX="601569" custScaleY="97945" custLinFactY="-53166" custLinFactNeighborX="-4105" custLinFactNeighborY="-100000">
        <dgm:presLayoutVars>
          <dgm:chPref val="3"/>
        </dgm:presLayoutVars>
      </dgm:prSet>
      <dgm:spPr/>
      <dgm:t>
        <a:bodyPr/>
        <a:lstStyle/>
        <a:p>
          <a:endParaRPr lang="pl-PL"/>
        </a:p>
      </dgm:t>
    </dgm:pt>
    <dgm:pt modelId="{BC726E18-3FA0-48A7-A992-65B0238CB4EC}" type="pres">
      <dgm:prSet presAssocID="{2CB5FA21-5D60-4042-8644-26AEBC103C53}" presName="rootConnector" presStyleLbl="node3" presStyleIdx="6" presStyleCnt="18"/>
      <dgm:spPr/>
      <dgm:t>
        <a:bodyPr/>
        <a:lstStyle/>
        <a:p>
          <a:endParaRPr lang="pl-PL"/>
        </a:p>
      </dgm:t>
    </dgm:pt>
    <dgm:pt modelId="{E89B5C6A-B6C7-4BD3-A945-75B70FA5CBDA}" type="pres">
      <dgm:prSet presAssocID="{2CB5FA21-5D60-4042-8644-26AEBC103C53}" presName="hierChild4" presStyleCnt="0"/>
      <dgm:spPr/>
    </dgm:pt>
    <dgm:pt modelId="{C97FC7E9-7198-45FE-8E82-EBB3449DBCD4}" type="pres">
      <dgm:prSet presAssocID="{2CB5FA21-5D60-4042-8644-26AEBC103C53}" presName="hierChild5" presStyleCnt="0"/>
      <dgm:spPr/>
    </dgm:pt>
    <dgm:pt modelId="{FA62CB1E-8746-441B-A3D0-1CCFAD590B9A}" type="pres">
      <dgm:prSet presAssocID="{CE52369C-EC81-49ED-844A-97EC106AC4C7}" presName="Name64" presStyleLbl="parChTrans1D3" presStyleIdx="7" presStyleCnt="18"/>
      <dgm:spPr/>
      <dgm:t>
        <a:bodyPr/>
        <a:lstStyle/>
        <a:p>
          <a:endParaRPr lang="pl-PL"/>
        </a:p>
      </dgm:t>
    </dgm:pt>
    <dgm:pt modelId="{26F65BF4-5FD2-4CEA-8D94-4C656305C0BB}" type="pres">
      <dgm:prSet presAssocID="{DE362AF3-BDE4-485F-B500-B3474E57E5AC}" presName="hierRoot2" presStyleCnt="0">
        <dgm:presLayoutVars>
          <dgm:hierBranch val="init"/>
        </dgm:presLayoutVars>
      </dgm:prSet>
      <dgm:spPr/>
    </dgm:pt>
    <dgm:pt modelId="{F6790AAA-2651-43A4-81DC-96A15C48F3EB}" type="pres">
      <dgm:prSet presAssocID="{DE362AF3-BDE4-485F-B500-B3474E57E5AC}" presName="rootComposite" presStyleCnt="0"/>
      <dgm:spPr/>
    </dgm:pt>
    <dgm:pt modelId="{0BBD2014-386F-43C8-AA7F-49FCB22C6080}" type="pres">
      <dgm:prSet presAssocID="{DE362AF3-BDE4-485F-B500-B3474E57E5AC}" presName="rootText" presStyleLbl="node3" presStyleIdx="7" presStyleCnt="18" custScaleX="601569" custScaleY="97945" custLinFactY="-53166" custLinFactNeighborX="-4105" custLinFactNeighborY="-100000">
        <dgm:presLayoutVars>
          <dgm:chPref val="3"/>
        </dgm:presLayoutVars>
      </dgm:prSet>
      <dgm:spPr/>
      <dgm:t>
        <a:bodyPr/>
        <a:lstStyle/>
        <a:p>
          <a:endParaRPr lang="pl-PL"/>
        </a:p>
      </dgm:t>
    </dgm:pt>
    <dgm:pt modelId="{3429166A-0C5C-480B-991C-108760C507B3}" type="pres">
      <dgm:prSet presAssocID="{DE362AF3-BDE4-485F-B500-B3474E57E5AC}" presName="rootConnector" presStyleLbl="node3" presStyleIdx="7" presStyleCnt="18"/>
      <dgm:spPr/>
      <dgm:t>
        <a:bodyPr/>
        <a:lstStyle/>
        <a:p>
          <a:endParaRPr lang="pl-PL"/>
        </a:p>
      </dgm:t>
    </dgm:pt>
    <dgm:pt modelId="{B0F5CB5A-341B-44A4-A771-F6D17C24658A}" type="pres">
      <dgm:prSet presAssocID="{DE362AF3-BDE4-485F-B500-B3474E57E5AC}" presName="hierChild4" presStyleCnt="0"/>
      <dgm:spPr/>
    </dgm:pt>
    <dgm:pt modelId="{B49BA652-6B41-47D4-8EE7-F6F3AFC0E9B5}" type="pres">
      <dgm:prSet presAssocID="{DE362AF3-BDE4-485F-B500-B3474E57E5AC}" presName="hierChild5" presStyleCnt="0"/>
      <dgm:spPr/>
    </dgm:pt>
    <dgm:pt modelId="{F5C2FA88-F1C9-4A81-88D3-DBA4A3279F7B}" type="pres">
      <dgm:prSet presAssocID="{9DE3FAD6-C5DD-47BC-B435-18F37D2E1170}" presName="Name64" presStyleLbl="parChTrans1D3" presStyleIdx="8" presStyleCnt="18"/>
      <dgm:spPr/>
      <dgm:t>
        <a:bodyPr/>
        <a:lstStyle/>
        <a:p>
          <a:endParaRPr lang="pl-PL"/>
        </a:p>
      </dgm:t>
    </dgm:pt>
    <dgm:pt modelId="{2C8B4446-947B-4E19-AA6A-CA2A377FACAD}" type="pres">
      <dgm:prSet presAssocID="{F0CA9F4B-8EAB-43D1-8BB2-AB6C7BED81F6}" presName="hierRoot2" presStyleCnt="0">
        <dgm:presLayoutVars>
          <dgm:hierBranch val="init"/>
        </dgm:presLayoutVars>
      </dgm:prSet>
      <dgm:spPr/>
    </dgm:pt>
    <dgm:pt modelId="{DDF23D11-6F82-4453-A9A3-3DE31CC9832B}" type="pres">
      <dgm:prSet presAssocID="{F0CA9F4B-8EAB-43D1-8BB2-AB6C7BED81F6}" presName="rootComposite" presStyleCnt="0"/>
      <dgm:spPr/>
    </dgm:pt>
    <dgm:pt modelId="{4E2E87EE-06D0-438B-8F00-0D2E7336D9DD}" type="pres">
      <dgm:prSet presAssocID="{F0CA9F4B-8EAB-43D1-8BB2-AB6C7BED81F6}" presName="rootText" presStyleLbl="node3" presStyleIdx="8" presStyleCnt="18" custScaleX="601569" custScaleY="97945" custLinFactY="-53166" custLinFactNeighborX="-4105" custLinFactNeighborY="-100000">
        <dgm:presLayoutVars>
          <dgm:chPref val="3"/>
        </dgm:presLayoutVars>
      </dgm:prSet>
      <dgm:spPr/>
      <dgm:t>
        <a:bodyPr/>
        <a:lstStyle/>
        <a:p>
          <a:endParaRPr lang="pl-PL"/>
        </a:p>
      </dgm:t>
    </dgm:pt>
    <dgm:pt modelId="{C0D34E08-2E4F-4F73-AFD2-DADB9DC67B65}" type="pres">
      <dgm:prSet presAssocID="{F0CA9F4B-8EAB-43D1-8BB2-AB6C7BED81F6}" presName="rootConnector" presStyleLbl="node3" presStyleIdx="8" presStyleCnt="18"/>
      <dgm:spPr/>
      <dgm:t>
        <a:bodyPr/>
        <a:lstStyle/>
        <a:p>
          <a:endParaRPr lang="pl-PL"/>
        </a:p>
      </dgm:t>
    </dgm:pt>
    <dgm:pt modelId="{3A425B9E-C182-4D29-8520-C5E7F48DC6FC}" type="pres">
      <dgm:prSet presAssocID="{F0CA9F4B-8EAB-43D1-8BB2-AB6C7BED81F6}" presName="hierChild4" presStyleCnt="0"/>
      <dgm:spPr/>
    </dgm:pt>
    <dgm:pt modelId="{9CE2AB0B-F85D-4E08-8BE1-71B5B445574B}" type="pres">
      <dgm:prSet presAssocID="{F0CA9F4B-8EAB-43D1-8BB2-AB6C7BED81F6}" presName="hierChild5" presStyleCnt="0"/>
      <dgm:spPr/>
    </dgm:pt>
    <dgm:pt modelId="{293FF645-1876-4C15-8615-D8D692BBF023}" type="pres">
      <dgm:prSet presAssocID="{DF3B3EC9-3093-4B72-A1B1-9E30AEE0A343}" presName="Name64" presStyleLbl="parChTrans1D3" presStyleIdx="9" presStyleCnt="18"/>
      <dgm:spPr/>
      <dgm:t>
        <a:bodyPr/>
        <a:lstStyle/>
        <a:p>
          <a:endParaRPr lang="pl-PL"/>
        </a:p>
      </dgm:t>
    </dgm:pt>
    <dgm:pt modelId="{59192D17-E0F4-4910-800B-9B49247D57AF}" type="pres">
      <dgm:prSet presAssocID="{F8359947-C568-4B87-A1B8-385BAEE5393B}" presName="hierRoot2" presStyleCnt="0">
        <dgm:presLayoutVars>
          <dgm:hierBranch val="init"/>
        </dgm:presLayoutVars>
      </dgm:prSet>
      <dgm:spPr/>
    </dgm:pt>
    <dgm:pt modelId="{22A08E91-EA97-4BD4-A46C-5507FCF65339}" type="pres">
      <dgm:prSet presAssocID="{F8359947-C568-4B87-A1B8-385BAEE5393B}" presName="rootComposite" presStyleCnt="0"/>
      <dgm:spPr/>
    </dgm:pt>
    <dgm:pt modelId="{7AF7A3B2-CE4C-4AA2-BE21-A3BB5CC97F32}" type="pres">
      <dgm:prSet presAssocID="{F8359947-C568-4B87-A1B8-385BAEE5393B}" presName="rootText" presStyleLbl="node3" presStyleIdx="9" presStyleCnt="18" custScaleX="601569" custScaleY="97945" custLinFactY="-53166" custLinFactNeighborX="-4105" custLinFactNeighborY="-100000">
        <dgm:presLayoutVars>
          <dgm:chPref val="3"/>
        </dgm:presLayoutVars>
      </dgm:prSet>
      <dgm:spPr/>
      <dgm:t>
        <a:bodyPr/>
        <a:lstStyle/>
        <a:p>
          <a:endParaRPr lang="pl-PL"/>
        </a:p>
      </dgm:t>
    </dgm:pt>
    <dgm:pt modelId="{532055A4-D054-4F5D-BE71-DBA8B4AC4847}" type="pres">
      <dgm:prSet presAssocID="{F8359947-C568-4B87-A1B8-385BAEE5393B}" presName="rootConnector" presStyleLbl="node3" presStyleIdx="9" presStyleCnt="18"/>
      <dgm:spPr/>
      <dgm:t>
        <a:bodyPr/>
        <a:lstStyle/>
        <a:p>
          <a:endParaRPr lang="pl-PL"/>
        </a:p>
      </dgm:t>
    </dgm:pt>
    <dgm:pt modelId="{4D847ED7-5E33-4DD8-A78D-6785618914FF}" type="pres">
      <dgm:prSet presAssocID="{F8359947-C568-4B87-A1B8-385BAEE5393B}" presName="hierChild4" presStyleCnt="0"/>
      <dgm:spPr/>
    </dgm:pt>
    <dgm:pt modelId="{DF89D982-DB56-48D8-B8E5-F2E99A5B1E62}" type="pres">
      <dgm:prSet presAssocID="{F8359947-C568-4B87-A1B8-385BAEE5393B}" presName="hierChild5" presStyleCnt="0"/>
      <dgm:spPr/>
    </dgm:pt>
    <dgm:pt modelId="{CF8052F9-0256-490B-8C29-EC677FABEBA7}" type="pres">
      <dgm:prSet presAssocID="{9673702D-F9C8-40BA-B046-E307C3A7663E}" presName="hierChild5" presStyleCnt="0"/>
      <dgm:spPr/>
    </dgm:pt>
    <dgm:pt modelId="{2EB55354-D74E-46F1-8BDE-9A9FC3B8853E}" type="pres">
      <dgm:prSet presAssocID="{30A7870D-DD73-411C-8ED2-C2AB81EFC3BD}" presName="Name64" presStyleLbl="parChTrans1D2" presStyleIdx="2" presStyleCnt="5"/>
      <dgm:spPr/>
      <dgm:t>
        <a:bodyPr/>
        <a:lstStyle/>
        <a:p>
          <a:endParaRPr lang="pl-PL"/>
        </a:p>
      </dgm:t>
    </dgm:pt>
    <dgm:pt modelId="{145EA572-B32A-4E7E-8C31-0AB1CD8C8E9A}" type="pres">
      <dgm:prSet presAssocID="{E75FC642-3F3D-4A8C-BD20-3D5DC542F3E4}" presName="hierRoot2" presStyleCnt="0">
        <dgm:presLayoutVars>
          <dgm:hierBranch val="init"/>
        </dgm:presLayoutVars>
      </dgm:prSet>
      <dgm:spPr/>
    </dgm:pt>
    <dgm:pt modelId="{4C249E56-C16D-46C4-A753-0EA3D5F7B79A}" type="pres">
      <dgm:prSet presAssocID="{E75FC642-3F3D-4A8C-BD20-3D5DC542F3E4}" presName="rootComposite" presStyleCnt="0"/>
      <dgm:spPr/>
    </dgm:pt>
    <dgm:pt modelId="{3F05C3AE-4E36-42FC-BD46-4F9DA7762189}" type="pres">
      <dgm:prSet presAssocID="{E75FC642-3F3D-4A8C-BD20-3D5DC542F3E4}" presName="rootText" presStyleLbl="node2" presStyleIdx="2" presStyleCnt="4" custScaleX="351123" custScaleY="441945" custLinFactNeighborX="-41336" custLinFactNeighborY="-56563">
        <dgm:presLayoutVars>
          <dgm:chPref val="3"/>
        </dgm:presLayoutVars>
      </dgm:prSet>
      <dgm:spPr/>
      <dgm:t>
        <a:bodyPr/>
        <a:lstStyle/>
        <a:p>
          <a:endParaRPr lang="pl-PL"/>
        </a:p>
      </dgm:t>
    </dgm:pt>
    <dgm:pt modelId="{3F01511E-A38D-44CE-AD32-88440DFC4D25}" type="pres">
      <dgm:prSet presAssocID="{E75FC642-3F3D-4A8C-BD20-3D5DC542F3E4}" presName="rootConnector" presStyleLbl="node2" presStyleIdx="2" presStyleCnt="4"/>
      <dgm:spPr/>
      <dgm:t>
        <a:bodyPr/>
        <a:lstStyle/>
        <a:p>
          <a:endParaRPr lang="pl-PL"/>
        </a:p>
      </dgm:t>
    </dgm:pt>
    <dgm:pt modelId="{3EFE2AAF-67B2-4622-84C2-7BB1248F7A13}" type="pres">
      <dgm:prSet presAssocID="{E75FC642-3F3D-4A8C-BD20-3D5DC542F3E4}" presName="hierChild4" presStyleCnt="0"/>
      <dgm:spPr/>
    </dgm:pt>
    <dgm:pt modelId="{9CB5A766-E966-4763-9587-D98C72DB0A71}" type="pres">
      <dgm:prSet presAssocID="{1A46A454-5DDB-491C-84FA-8B4E6EFFCB97}" presName="Name64" presStyleLbl="parChTrans1D3" presStyleIdx="10" presStyleCnt="18"/>
      <dgm:spPr/>
      <dgm:t>
        <a:bodyPr/>
        <a:lstStyle/>
        <a:p>
          <a:endParaRPr lang="pl-PL"/>
        </a:p>
      </dgm:t>
    </dgm:pt>
    <dgm:pt modelId="{AFB3F7D2-E3CD-42C1-A0BC-AB697516533B}" type="pres">
      <dgm:prSet presAssocID="{07327CE4-4068-4712-B7FF-E3DB104A5B29}" presName="hierRoot2" presStyleCnt="0">
        <dgm:presLayoutVars>
          <dgm:hierBranch val="init"/>
        </dgm:presLayoutVars>
      </dgm:prSet>
      <dgm:spPr/>
    </dgm:pt>
    <dgm:pt modelId="{A4194572-3045-4186-A8DF-2385746852C9}" type="pres">
      <dgm:prSet presAssocID="{07327CE4-4068-4712-B7FF-E3DB104A5B29}" presName="rootComposite" presStyleCnt="0"/>
      <dgm:spPr/>
    </dgm:pt>
    <dgm:pt modelId="{8951B592-F1A6-49FF-93EC-65F6EF398A96}" type="pres">
      <dgm:prSet presAssocID="{07327CE4-4068-4712-B7FF-E3DB104A5B29}" presName="rootText" presStyleLbl="node3" presStyleIdx="10" presStyleCnt="18" custScaleX="606428" custScaleY="97896" custLinFactNeighborX="-4459" custLinFactNeighborY="-63738">
        <dgm:presLayoutVars>
          <dgm:chPref val="3"/>
        </dgm:presLayoutVars>
      </dgm:prSet>
      <dgm:spPr/>
      <dgm:t>
        <a:bodyPr/>
        <a:lstStyle/>
        <a:p>
          <a:endParaRPr lang="pl-PL"/>
        </a:p>
      </dgm:t>
    </dgm:pt>
    <dgm:pt modelId="{5B6FD3F8-5C81-494E-9CFC-E093E97E3971}" type="pres">
      <dgm:prSet presAssocID="{07327CE4-4068-4712-B7FF-E3DB104A5B29}" presName="rootConnector" presStyleLbl="node3" presStyleIdx="10" presStyleCnt="18"/>
      <dgm:spPr/>
      <dgm:t>
        <a:bodyPr/>
        <a:lstStyle/>
        <a:p>
          <a:endParaRPr lang="pl-PL"/>
        </a:p>
      </dgm:t>
    </dgm:pt>
    <dgm:pt modelId="{087F9A25-2AA0-412D-8631-86608370F13B}" type="pres">
      <dgm:prSet presAssocID="{07327CE4-4068-4712-B7FF-E3DB104A5B29}" presName="hierChild4" presStyleCnt="0"/>
      <dgm:spPr/>
    </dgm:pt>
    <dgm:pt modelId="{459311D6-2A89-4CC9-918C-6613195A90AA}" type="pres">
      <dgm:prSet presAssocID="{07327CE4-4068-4712-B7FF-E3DB104A5B29}" presName="hierChild5" presStyleCnt="0"/>
      <dgm:spPr/>
    </dgm:pt>
    <dgm:pt modelId="{E7A8C741-CD0F-48D8-9719-768B7C33D351}" type="pres">
      <dgm:prSet presAssocID="{D9A8EB91-6AF9-4DC0-9F70-D7F54E59B857}" presName="Name64" presStyleLbl="parChTrans1D3" presStyleIdx="11" presStyleCnt="18"/>
      <dgm:spPr/>
      <dgm:t>
        <a:bodyPr/>
        <a:lstStyle/>
        <a:p>
          <a:endParaRPr lang="pl-PL"/>
        </a:p>
      </dgm:t>
    </dgm:pt>
    <dgm:pt modelId="{ACC58906-B860-41F2-96FB-F966BC6EBBBC}" type="pres">
      <dgm:prSet presAssocID="{D474AB5A-B932-4DA8-A006-B0773D6F28B9}" presName="hierRoot2" presStyleCnt="0">
        <dgm:presLayoutVars>
          <dgm:hierBranch val="init"/>
        </dgm:presLayoutVars>
      </dgm:prSet>
      <dgm:spPr/>
    </dgm:pt>
    <dgm:pt modelId="{26138416-7AD2-45D6-8490-3E7079F427F0}" type="pres">
      <dgm:prSet presAssocID="{D474AB5A-B932-4DA8-A006-B0773D6F28B9}" presName="rootComposite" presStyleCnt="0"/>
      <dgm:spPr/>
    </dgm:pt>
    <dgm:pt modelId="{5B91D08E-3614-4E56-BF18-B2DF0B2DA186}" type="pres">
      <dgm:prSet presAssocID="{D474AB5A-B932-4DA8-A006-B0773D6F28B9}" presName="rootText" presStyleLbl="node3" presStyleIdx="11" presStyleCnt="18" custScaleX="606428" custScaleY="97896" custLinFactNeighborX="-4459" custLinFactNeighborY="-63738">
        <dgm:presLayoutVars>
          <dgm:chPref val="3"/>
        </dgm:presLayoutVars>
      </dgm:prSet>
      <dgm:spPr/>
      <dgm:t>
        <a:bodyPr/>
        <a:lstStyle/>
        <a:p>
          <a:endParaRPr lang="pl-PL"/>
        </a:p>
      </dgm:t>
    </dgm:pt>
    <dgm:pt modelId="{3E0AACFB-64AD-483F-9FC9-D4DCA6B82564}" type="pres">
      <dgm:prSet presAssocID="{D474AB5A-B932-4DA8-A006-B0773D6F28B9}" presName="rootConnector" presStyleLbl="node3" presStyleIdx="11" presStyleCnt="18"/>
      <dgm:spPr/>
      <dgm:t>
        <a:bodyPr/>
        <a:lstStyle/>
        <a:p>
          <a:endParaRPr lang="pl-PL"/>
        </a:p>
      </dgm:t>
    </dgm:pt>
    <dgm:pt modelId="{59009A3D-DEA6-44FE-956A-690453F65F51}" type="pres">
      <dgm:prSet presAssocID="{D474AB5A-B932-4DA8-A006-B0773D6F28B9}" presName="hierChild4" presStyleCnt="0"/>
      <dgm:spPr/>
    </dgm:pt>
    <dgm:pt modelId="{4881EA10-FB7D-4B9A-9405-988B18674D48}" type="pres">
      <dgm:prSet presAssocID="{D474AB5A-B932-4DA8-A006-B0773D6F28B9}" presName="hierChild5" presStyleCnt="0"/>
      <dgm:spPr/>
    </dgm:pt>
    <dgm:pt modelId="{664F9132-A56C-4A0B-8C01-BE8F4D9B33A2}" type="pres">
      <dgm:prSet presAssocID="{36F7ABFD-85F2-47E9-A814-4BA82539E678}" presName="Name64" presStyleLbl="parChTrans1D3" presStyleIdx="12" presStyleCnt="18"/>
      <dgm:spPr/>
      <dgm:t>
        <a:bodyPr/>
        <a:lstStyle/>
        <a:p>
          <a:endParaRPr lang="pl-PL"/>
        </a:p>
      </dgm:t>
    </dgm:pt>
    <dgm:pt modelId="{27C16BE8-5281-48F5-B13D-5C43841ABD54}" type="pres">
      <dgm:prSet presAssocID="{330B70B5-C295-4B8E-94F0-0C92796642D7}" presName="hierRoot2" presStyleCnt="0">
        <dgm:presLayoutVars>
          <dgm:hierBranch val="init"/>
        </dgm:presLayoutVars>
      </dgm:prSet>
      <dgm:spPr/>
    </dgm:pt>
    <dgm:pt modelId="{AE1FB495-0EC9-48E2-9990-3D2F525DCF5A}" type="pres">
      <dgm:prSet presAssocID="{330B70B5-C295-4B8E-94F0-0C92796642D7}" presName="rootComposite" presStyleCnt="0"/>
      <dgm:spPr/>
    </dgm:pt>
    <dgm:pt modelId="{6677DDBB-0746-4DFB-A41A-A12162324E70}" type="pres">
      <dgm:prSet presAssocID="{330B70B5-C295-4B8E-94F0-0C92796642D7}" presName="rootText" presStyleLbl="node3" presStyleIdx="12" presStyleCnt="18" custScaleX="606428" custScaleY="97896" custLinFactNeighborX="-4459" custLinFactNeighborY="-63738">
        <dgm:presLayoutVars>
          <dgm:chPref val="3"/>
        </dgm:presLayoutVars>
      </dgm:prSet>
      <dgm:spPr/>
      <dgm:t>
        <a:bodyPr/>
        <a:lstStyle/>
        <a:p>
          <a:endParaRPr lang="pl-PL"/>
        </a:p>
      </dgm:t>
    </dgm:pt>
    <dgm:pt modelId="{8780B068-1AD7-465D-81E9-6E6756696B55}" type="pres">
      <dgm:prSet presAssocID="{330B70B5-C295-4B8E-94F0-0C92796642D7}" presName="rootConnector" presStyleLbl="node3" presStyleIdx="12" presStyleCnt="18"/>
      <dgm:spPr/>
      <dgm:t>
        <a:bodyPr/>
        <a:lstStyle/>
        <a:p>
          <a:endParaRPr lang="pl-PL"/>
        </a:p>
      </dgm:t>
    </dgm:pt>
    <dgm:pt modelId="{8F61E096-8F48-49C7-91FF-EE5FA856DC7D}" type="pres">
      <dgm:prSet presAssocID="{330B70B5-C295-4B8E-94F0-0C92796642D7}" presName="hierChild4" presStyleCnt="0"/>
      <dgm:spPr/>
    </dgm:pt>
    <dgm:pt modelId="{402DEEB7-41AE-4241-B014-A50C925E5B1C}" type="pres">
      <dgm:prSet presAssocID="{330B70B5-C295-4B8E-94F0-0C92796642D7}" presName="hierChild5" presStyleCnt="0"/>
      <dgm:spPr/>
    </dgm:pt>
    <dgm:pt modelId="{7DA1A85A-C320-49B3-B41B-847A9A7A20D2}" type="pres">
      <dgm:prSet presAssocID="{9F9882D5-99C2-457B-8702-13482A5BA8E4}" presName="Name64" presStyleLbl="parChTrans1D3" presStyleIdx="13" presStyleCnt="18"/>
      <dgm:spPr/>
      <dgm:t>
        <a:bodyPr/>
        <a:lstStyle/>
        <a:p>
          <a:endParaRPr lang="pl-PL"/>
        </a:p>
      </dgm:t>
    </dgm:pt>
    <dgm:pt modelId="{1CB17A30-90F9-4B50-AB7D-B54118AEA48C}" type="pres">
      <dgm:prSet presAssocID="{92A9589F-4461-4424-BE26-71B76F6BC0D6}" presName="hierRoot2" presStyleCnt="0">
        <dgm:presLayoutVars>
          <dgm:hierBranch val="init"/>
        </dgm:presLayoutVars>
      </dgm:prSet>
      <dgm:spPr/>
    </dgm:pt>
    <dgm:pt modelId="{276BEFC0-150E-41BE-98FB-D9B265AE06CC}" type="pres">
      <dgm:prSet presAssocID="{92A9589F-4461-4424-BE26-71B76F6BC0D6}" presName="rootComposite" presStyleCnt="0"/>
      <dgm:spPr/>
    </dgm:pt>
    <dgm:pt modelId="{B8AD1330-9EA6-4BBF-88FB-B5B56A26851A}" type="pres">
      <dgm:prSet presAssocID="{92A9589F-4461-4424-BE26-71B76F6BC0D6}" presName="rootText" presStyleLbl="node3" presStyleIdx="13" presStyleCnt="18" custScaleX="606428" custScaleY="97896" custLinFactNeighborX="-4459" custLinFactNeighborY="-63738">
        <dgm:presLayoutVars>
          <dgm:chPref val="3"/>
        </dgm:presLayoutVars>
      </dgm:prSet>
      <dgm:spPr/>
      <dgm:t>
        <a:bodyPr/>
        <a:lstStyle/>
        <a:p>
          <a:endParaRPr lang="pl-PL"/>
        </a:p>
      </dgm:t>
    </dgm:pt>
    <dgm:pt modelId="{BE33C892-AEF7-4EED-A7EB-358B5F996CBE}" type="pres">
      <dgm:prSet presAssocID="{92A9589F-4461-4424-BE26-71B76F6BC0D6}" presName="rootConnector" presStyleLbl="node3" presStyleIdx="13" presStyleCnt="18"/>
      <dgm:spPr/>
      <dgm:t>
        <a:bodyPr/>
        <a:lstStyle/>
        <a:p>
          <a:endParaRPr lang="pl-PL"/>
        </a:p>
      </dgm:t>
    </dgm:pt>
    <dgm:pt modelId="{74D25F3A-C8E1-4DC8-A713-E0CF25774F66}" type="pres">
      <dgm:prSet presAssocID="{92A9589F-4461-4424-BE26-71B76F6BC0D6}" presName="hierChild4" presStyleCnt="0"/>
      <dgm:spPr/>
    </dgm:pt>
    <dgm:pt modelId="{1D180BA7-E661-4074-8995-7CBE48812C53}" type="pres">
      <dgm:prSet presAssocID="{92A9589F-4461-4424-BE26-71B76F6BC0D6}" presName="hierChild5" presStyleCnt="0"/>
      <dgm:spPr/>
    </dgm:pt>
    <dgm:pt modelId="{9304BC88-200C-4572-A72C-77DE366AAADF}" type="pres">
      <dgm:prSet presAssocID="{E75FC642-3F3D-4A8C-BD20-3D5DC542F3E4}" presName="hierChild5" presStyleCnt="0"/>
      <dgm:spPr/>
    </dgm:pt>
    <dgm:pt modelId="{BF0040A1-30BC-4F43-93A6-0FE3DEA8C2A3}" type="pres">
      <dgm:prSet presAssocID="{7B8D6153-229D-4A3F-BF1E-6394287FC98A}" presName="Name64" presStyleLbl="parChTrans1D2" presStyleIdx="3" presStyleCnt="5"/>
      <dgm:spPr/>
      <dgm:t>
        <a:bodyPr/>
        <a:lstStyle/>
        <a:p>
          <a:endParaRPr lang="pl-PL"/>
        </a:p>
      </dgm:t>
    </dgm:pt>
    <dgm:pt modelId="{625D40CE-40CB-4F41-B4EB-93E162E23488}" type="pres">
      <dgm:prSet presAssocID="{DF9CE943-0D30-47DE-9B8D-660CF86C32E8}" presName="hierRoot2" presStyleCnt="0">
        <dgm:presLayoutVars>
          <dgm:hierBranch val="init"/>
        </dgm:presLayoutVars>
      </dgm:prSet>
      <dgm:spPr/>
    </dgm:pt>
    <dgm:pt modelId="{C2965988-3508-48C0-9A45-67E0EC51DC78}" type="pres">
      <dgm:prSet presAssocID="{DF9CE943-0D30-47DE-9B8D-660CF86C32E8}" presName="rootComposite" presStyleCnt="0"/>
      <dgm:spPr/>
    </dgm:pt>
    <dgm:pt modelId="{6D558253-41A6-4730-9B33-50CB59792996}" type="pres">
      <dgm:prSet presAssocID="{DF9CE943-0D30-47DE-9B8D-660CF86C32E8}" presName="rootText" presStyleLbl="node2" presStyleIdx="3" presStyleCnt="4" custScaleX="346406" custScaleY="398685" custLinFactY="30251" custLinFactNeighborX="-41336" custLinFactNeighborY="100000">
        <dgm:presLayoutVars>
          <dgm:chPref val="3"/>
        </dgm:presLayoutVars>
      </dgm:prSet>
      <dgm:spPr/>
      <dgm:t>
        <a:bodyPr/>
        <a:lstStyle/>
        <a:p>
          <a:endParaRPr lang="pl-PL"/>
        </a:p>
      </dgm:t>
    </dgm:pt>
    <dgm:pt modelId="{187946FD-A53C-4F67-A489-909AE26EEB11}" type="pres">
      <dgm:prSet presAssocID="{DF9CE943-0D30-47DE-9B8D-660CF86C32E8}" presName="rootConnector" presStyleLbl="node2" presStyleIdx="3" presStyleCnt="4"/>
      <dgm:spPr/>
      <dgm:t>
        <a:bodyPr/>
        <a:lstStyle/>
        <a:p>
          <a:endParaRPr lang="pl-PL"/>
        </a:p>
      </dgm:t>
    </dgm:pt>
    <dgm:pt modelId="{FF710FDC-0188-4FDB-B45A-3149FDC84520}" type="pres">
      <dgm:prSet presAssocID="{DF9CE943-0D30-47DE-9B8D-660CF86C32E8}" presName="hierChild4" presStyleCnt="0"/>
      <dgm:spPr/>
    </dgm:pt>
    <dgm:pt modelId="{DDAB7F5F-BC6A-4ADB-982A-714CEC178323}" type="pres">
      <dgm:prSet presAssocID="{47F392E1-8BE1-4A79-9C98-AC53D0295674}" presName="Name64" presStyleLbl="parChTrans1D3" presStyleIdx="14" presStyleCnt="18"/>
      <dgm:spPr/>
      <dgm:t>
        <a:bodyPr/>
        <a:lstStyle/>
        <a:p>
          <a:endParaRPr lang="pl-PL"/>
        </a:p>
      </dgm:t>
    </dgm:pt>
    <dgm:pt modelId="{BD09EFB8-22E2-4858-89D2-4C935C710363}" type="pres">
      <dgm:prSet presAssocID="{963FB873-D00A-4887-8FB2-12BB88FF0299}" presName="hierRoot2" presStyleCnt="0">
        <dgm:presLayoutVars>
          <dgm:hierBranch val="init"/>
        </dgm:presLayoutVars>
      </dgm:prSet>
      <dgm:spPr/>
    </dgm:pt>
    <dgm:pt modelId="{863AD91F-23E0-48CF-9472-33FE58157765}" type="pres">
      <dgm:prSet presAssocID="{963FB873-D00A-4887-8FB2-12BB88FF0299}" presName="rootComposite" presStyleCnt="0"/>
      <dgm:spPr/>
    </dgm:pt>
    <dgm:pt modelId="{53D4B81E-8167-4D3E-B628-4CC0A75F8054}" type="pres">
      <dgm:prSet presAssocID="{963FB873-D00A-4887-8FB2-12BB88FF0299}" presName="rootText" presStyleLbl="node3" presStyleIdx="14" presStyleCnt="18" custScaleX="615732" custScaleY="97798" custLinFactY="31710" custLinFactNeighborX="-4459" custLinFactNeighborY="100000">
        <dgm:presLayoutVars>
          <dgm:chPref val="3"/>
        </dgm:presLayoutVars>
      </dgm:prSet>
      <dgm:spPr/>
      <dgm:t>
        <a:bodyPr/>
        <a:lstStyle/>
        <a:p>
          <a:endParaRPr lang="pl-PL"/>
        </a:p>
      </dgm:t>
    </dgm:pt>
    <dgm:pt modelId="{51B4B8E2-614B-4BD1-B1D5-E63E58BE4B9D}" type="pres">
      <dgm:prSet presAssocID="{963FB873-D00A-4887-8FB2-12BB88FF0299}" presName="rootConnector" presStyleLbl="node3" presStyleIdx="14" presStyleCnt="18"/>
      <dgm:spPr/>
      <dgm:t>
        <a:bodyPr/>
        <a:lstStyle/>
        <a:p>
          <a:endParaRPr lang="pl-PL"/>
        </a:p>
      </dgm:t>
    </dgm:pt>
    <dgm:pt modelId="{F5092ACA-AAAD-4645-A8F3-57633D6A9F39}" type="pres">
      <dgm:prSet presAssocID="{963FB873-D00A-4887-8FB2-12BB88FF0299}" presName="hierChild4" presStyleCnt="0"/>
      <dgm:spPr/>
    </dgm:pt>
    <dgm:pt modelId="{6DA0E09B-A392-46B7-B7DB-D4A9517044E3}" type="pres">
      <dgm:prSet presAssocID="{963FB873-D00A-4887-8FB2-12BB88FF0299}" presName="hierChild5" presStyleCnt="0"/>
      <dgm:spPr/>
    </dgm:pt>
    <dgm:pt modelId="{5FE87B8C-9F89-43AD-A88B-C040782EF0BA}" type="pres">
      <dgm:prSet presAssocID="{374AB209-DBF9-4817-BD15-78AB97E52292}" presName="Name64" presStyleLbl="parChTrans1D3" presStyleIdx="15" presStyleCnt="18"/>
      <dgm:spPr/>
      <dgm:t>
        <a:bodyPr/>
        <a:lstStyle/>
        <a:p>
          <a:endParaRPr lang="pl-PL"/>
        </a:p>
      </dgm:t>
    </dgm:pt>
    <dgm:pt modelId="{0D7D1054-33C4-4714-BF5B-821EDE31806D}" type="pres">
      <dgm:prSet presAssocID="{69300C44-3CFE-485C-8915-4C75C5FB099A}" presName="hierRoot2" presStyleCnt="0">
        <dgm:presLayoutVars>
          <dgm:hierBranch val="init"/>
        </dgm:presLayoutVars>
      </dgm:prSet>
      <dgm:spPr/>
    </dgm:pt>
    <dgm:pt modelId="{C38CE9DF-A6C9-40AC-BF25-F4D8CD9EDFBF}" type="pres">
      <dgm:prSet presAssocID="{69300C44-3CFE-485C-8915-4C75C5FB099A}" presName="rootComposite" presStyleCnt="0"/>
      <dgm:spPr/>
    </dgm:pt>
    <dgm:pt modelId="{8188560E-3464-4EC2-886F-6C5983CDF668}" type="pres">
      <dgm:prSet presAssocID="{69300C44-3CFE-485C-8915-4C75C5FB099A}" presName="rootText" presStyleLbl="node3" presStyleIdx="15" presStyleCnt="18" custScaleX="615732" custScaleY="97798" custLinFactY="31710" custLinFactNeighborX="-4459" custLinFactNeighborY="100000">
        <dgm:presLayoutVars>
          <dgm:chPref val="3"/>
        </dgm:presLayoutVars>
      </dgm:prSet>
      <dgm:spPr/>
      <dgm:t>
        <a:bodyPr/>
        <a:lstStyle/>
        <a:p>
          <a:endParaRPr lang="pl-PL"/>
        </a:p>
      </dgm:t>
    </dgm:pt>
    <dgm:pt modelId="{311E3BEB-B255-477B-B6A3-24A07551CDBD}" type="pres">
      <dgm:prSet presAssocID="{69300C44-3CFE-485C-8915-4C75C5FB099A}" presName="rootConnector" presStyleLbl="node3" presStyleIdx="15" presStyleCnt="18"/>
      <dgm:spPr/>
      <dgm:t>
        <a:bodyPr/>
        <a:lstStyle/>
        <a:p>
          <a:endParaRPr lang="pl-PL"/>
        </a:p>
      </dgm:t>
    </dgm:pt>
    <dgm:pt modelId="{2586B233-D965-4EEE-A4E2-0E415DCD811C}" type="pres">
      <dgm:prSet presAssocID="{69300C44-3CFE-485C-8915-4C75C5FB099A}" presName="hierChild4" presStyleCnt="0"/>
      <dgm:spPr/>
    </dgm:pt>
    <dgm:pt modelId="{75B1AE88-B02E-460A-80F2-7CD3E73682B4}" type="pres">
      <dgm:prSet presAssocID="{69300C44-3CFE-485C-8915-4C75C5FB099A}" presName="hierChild5" presStyleCnt="0"/>
      <dgm:spPr/>
    </dgm:pt>
    <dgm:pt modelId="{6BFF1548-F894-495E-84F0-488B8BAED70B}" type="pres">
      <dgm:prSet presAssocID="{3E02A929-57CB-4B2D-BE58-D7A46C22AA7E}" presName="Name64" presStyleLbl="parChTrans1D3" presStyleIdx="16" presStyleCnt="18"/>
      <dgm:spPr/>
      <dgm:t>
        <a:bodyPr/>
        <a:lstStyle/>
        <a:p>
          <a:endParaRPr lang="pl-PL"/>
        </a:p>
      </dgm:t>
    </dgm:pt>
    <dgm:pt modelId="{BF129239-3592-4CE8-BAA5-4C2D588064EA}" type="pres">
      <dgm:prSet presAssocID="{1F42CD1D-BD24-496A-A57D-C04A5D074578}" presName="hierRoot2" presStyleCnt="0">
        <dgm:presLayoutVars>
          <dgm:hierBranch val="init"/>
        </dgm:presLayoutVars>
      </dgm:prSet>
      <dgm:spPr/>
    </dgm:pt>
    <dgm:pt modelId="{85280C9D-853D-4E7E-AA15-80889648AAA5}" type="pres">
      <dgm:prSet presAssocID="{1F42CD1D-BD24-496A-A57D-C04A5D074578}" presName="rootComposite" presStyleCnt="0"/>
      <dgm:spPr/>
    </dgm:pt>
    <dgm:pt modelId="{179007DF-D5CE-4AAB-AB2C-DBA47D59F513}" type="pres">
      <dgm:prSet presAssocID="{1F42CD1D-BD24-496A-A57D-C04A5D074578}" presName="rootText" presStyleLbl="node3" presStyleIdx="16" presStyleCnt="18" custScaleX="615732" custScaleY="97798" custLinFactY="31710" custLinFactNeighborX="-4459" custLinFactNeighborY="100000">
        <dgm:presLayoutVars>
          <dgm:chPref val="3"/>
        </dgm:presLayoutVars>
      </dgm:prSet>
      <dgm:spPr/>
      <dgm:t>
        <a:bodyPr/>
        <a:lstStyle/>
        <a:p>
          <a:endParaRPr lang="pl-PL"/>
        </a:p>
      </dgm:t>
    </dgm:pt>
    <dgm:pt modelId="{5AAF3D4D-551F-4D73-B1C8-856CB21C1F93}" type="pres">
      <dgm:prSet presAssocID="{1F42CD1D-BD24-496A-A57D-C04A5D074578}" presName="rootConnector" presStyleLbl="node3" presStyleIdx="16" presStyleCnt="18"/>
      <dgm:spPr/>
      <dgm:t>
        <a:bodyPr/>
        <a:lstStyle/>
        <a:p>
          <a:endParaRPr lang="pl-PL"/>
        </a:p>
      </dgm:t>
    </dgm:pt>
    <dgm:pt modelId="{02C1E214-E31D-4B2D-A660-C62650BE9B82}" type="pres">
      <dgm:prSet presAssocID="{1F42CD1D-BD24-496A-A57D-C04A5D074578}" presName="hierChild4" presStyleCnt="0"/>
      <dgm:spPr/>
    </dgm:pt>
    <dgm:pt modelId="{B957B693-51D3-4E5A-90D8-26358A4AACEA}" type="pres">
      <dgm:prSet presAssocID="{1F42CD1D-BD24-496A-A57D-C04A5D074578}" presName="hierChild5" presStyleCnt="0"/>
      <dgm:spPr/>
    </dgm:pt>
    <dgm:pt modelId="{D2C8AAD7-8025-486C-8489-BACB2599EE07}" type="pres">
      <dgm:prSet presAssocID="{BEAD5962-3FF7-4C4D-8D6D-D3891515547C}" presName="Name64" presStyleLbl="parChTrans1D3" presStyleIdx="17" presStyleCnt="18"/>
      <dgm:spPr/>
      <dgm:t>
        <a:bodyPr/>
        <a:lstStyle/>
        <a:p>
          <a:endParaRPr lang="pl-PL"/>
        </a:p>
      </dgm:t>
    </dgm:pt>
    <dgm:pt modelId="{FD3836E6-159D-4FFD-9ED5-CDDA58823E05}" type="pres">
      <dgm:prSet presAssocID="{3EC9B944-B7D7-4E53-87EE-1B195FF7FBFD}" presName="hierRoot2" presStyleCnt="0">
        <dgm:presLayoutVars>
          <dgm:hierBranch val="init"/>
        </dgm:presLayoutVars>
      </dgm:prSet>
      <dgm:spPr/>
    </dgm:pt>
    <dgm:pt modelId="{9A02FBCB-B0CF-43C9-A570-654A6044253C}" type="pres">
      <dgm:prSet presAssocID="{3EC9B944-B7D7-4E53-87EE-1B195FF7FBFD}" presName="rootComposite" presStyleCnt="0"/>
      <dgm:spPr/>
    </dgm:pt>
    <dgm:pt modelId="{2779220F-E847-44E9-B96C-E5E294A07844}" type="pres">
      <dgm:prSet presAssocID="{3EC9B944-B7D7-4E53-87EE-1B195FF7FBFD}" presName="rootText" presStyleLbl="node3" presStyleIdx="17" presStyleCnt="18" custScaleX="615732" custScaleY="97798" custLinFactY="31710" custLinFactNeighborX="-4459" custLinFactNeighborY="100000">
        <dgm:presLayoutVars>
          <dgm:chPref val="3"/>
        </dgm:presLayoutVars>
      </dgm:prSet>
      <dgm:spPr/>
      <dgm:t>
        <a:bodyPr/>
        <a:lstStyle/>
        <a:p>
          <a:endParaRPr lang="pl-PL"/>
        </a:p>
      </dgm:t>
    </dgm:pt>
    <dgm:pt modelId="{A206CA3B-0D03-46D8-B70C-B484EF6A44A6}" type="pres">
      <dgm:prSet presAssocID="{3EC9B944-B7D7-4E53-87EE-1B195FF7FBFD}" presName="rootConnector" presStyleLbl="node3" presStyleIdx="17" presStyleCnt="18"/>
      <dgm:spPr/>
      <dgm:t>
        <a:bodyPr/>
        <a:lstStyle/>
        <a:p>
          <a:endParaRPr lang="pl-PL"/>
        </a:p>
      </dgm:t>
    </dgm:pt>
    <dgm:pt modelId="{0B9051C4-F424-4697-B541-1D35373B474F}" type="pres">
      <dgm:prSet presAssocID="{3EC9B944-B7D7-4E53-87EE-1B195FF7FBFD}" presName="hierChild4" presStyleCnt="0"/>
      <dgm:spPr/>
    </dgm:pt>
    <dgm:pt modelId="{10A2A55E-A8E9-46D8-B10A-1723B0CDD665}" type="pres">
      <dgm:prSet presAssocID="{3EC9B944-B7D7-4E53-87EE-1B195FF7FBFD}" presName="hierChild5" presStyleCnt="0"/>
      <dgm:spPr/>
    </dgm:pt>
    <dgm:pt modelId="{F8D90B89-1989-4357-A4F4-9AAC77CE5B53}" type="pres">
      <dgm:prSet presAssocID="{DF9CE943-0D30-47DE-9B8D-660CF86C32E8}" presName="hierChild5" presStyleCnt="0"/>
      <dgm:spPr/>
    </dgm:pt>
    <dgm:pt modelId="{740CE59D-6CF3-46D8-8109-C18AC6655FC6}" type="pres">
      <dgm:prSet presAssocID="{570F3505-5275-49CB-97E7-094E254FD0A4}" presName="hierChild3" presStyleCnt="0"/>
      <dgm:spPr/>
    </dgm:pt>
    <dgm:pt modelId="{2CA20568-0EF7-4497-94A1-CDD5A1BEA92B}" type="pres">
      <dgm:prSet presAssocID="{B25746FB-6AB0-4F01-9F8A-158B6BDD8474}" presName="Name115" presStyleLbl="parChTrans1D2" presStyleIdx="4" presStyleCnt="5" custSzX="1800000" custSzY="720001"/>
      <dgm:spPr/>
      <dgm:t>
        <a:bodyPr/>
        <a:lstStyle/>
        <a:p>
          <a:endParaRPr lang="pl-PL"/>
        </a:p>
      </dgm:t>
    </dgm:pt>
    <dgm:pt modelId="{6630B94C-8442-42CB-9648-2A6E9E0A1930}" type="pres">
      <dgm:prSet presAssocID="{FA3CE11B-A97C-43E5-BA80-CEE32E5FA504}" presName="hierRoot3" presStyleCnt="0">
        <dgm:presLayoutVars>
          <dgm:hierBranch val="init"/>
        </dgm:presLayoutVars>
      </dgm:prSet>
      <dgm:spPr/>
    </dgm:pt>
    <dgm:pt modelId="{7515E7EC-9344-40E4-8A7F-985D55F3DD4F}" type="pres">
      <dgm:prSet presAssocID="{FA3CE11B-A97C-43E5-BA80-CEE32E5FA504}" presName="rootComposite3" presStyleCnt="0"/>
      <dgm:spPr/>
    </dgm:pt>
    <dgm:pt modelId="{7DC13843-D5C7-4C52-B7A5-6796ECA5E58C}" type="pres">
      <dgm:prSet presAssocID="{FA3CE11B-A97C-43E5-BA80-CEE32E5FA504}" presName="rootText3" presStyleLbl="asst1" presStyleIdx="0" presStyleCnt="1" custScaleX="202906" custScaleY="299863" custLinFactY="400000" custLinFactNeighborX="-76057" custLinFactNeighborY="423465">
        <dgm:presLayoutVars>
          <dgm:chPref val="3"/>
        </dgm:presLayoutVars>
      </dgm:prSet>
      <dgm:spPr>
        <a:prstGeom prst="roundRect">
          <a:avLst/>
        </a:prstGeom>
      </dgm:spPr>
      <dgm:t>
        <a:bodyPr/>
        <a:lstStyle/>
        <a:p>
          <a:endParaRPr lang="pl-PL"/>
        </a:p>
      </dgm:t>
    </dgm:pt>
    <dgm:pt modelId="{6E27CBEA-3192-4188-9303-0E443AC74071}" type="pres">
      <dgm:prSet presAssocID="{FA3CE11B-A97C-43E5-BA80-CEE32E5FA504}" presName="rootConnector3" presStyleLbl="asst1" presStyleIdx="0" presStyleCnt="1"/>
      <dgm:spPr/>
      <dgm:t>
        <a:bodyPr/>
        <a:lstStyle/>
        <a:p>
          <a:endParaRPr lang="pl-PL"/>
        </a:p>
      </dgm:t>
    </dgm:pt>
    <dgm:pt modelId="{35FD7B44-D118-4CA8-937C-B6FE5EE74D09}" type="pres">
      <dgm:prSet presAssocID="{FA3CE11B-A97C-43E5-BA80-CEE32E5FA504}" presName="hierChild6" presStyleCnt="0"/>
      <dgm:spPr/>
    </dgm:pt>
    <dgm:pt modelId="{37AB0731-A71B-4D56-8D93-8759B10A6416}" type="pres">
      <dgm:prSet presAssocID="{FA3CE11B-A97C-43E5-BA80-CEE32E5FA504}" presName="hierChild7" presStyleCnt="0"/>
      <dgm:spPr/>
    </dgm:pt>
    <dgm:pt modelId="{6C2A5582-2124-45DE-86BB-FEE80A479578}" type="pres">
      <dgm:prSet presAssocID="{1DDA8F05-6AA1-4C23-A7A2-919115742F89}" presName="hierRoot1" presStyleCnt="0">
        <dgm:presLayoutVars>
          <dgm:hierBranch val="init"/>
        </dgm:presLayoutVars>
      </dgm:prSet>
      <dgm:spPr/>
    </dgm:pt>
    <dgm:pt modelId="{082A9229-5155-4BD8-B260-75791C8856DD}" type="pres">
      <dgm:prSet presAssocID="{1DDA8F05-6AA1-4C23-A7A2-919115742F89}" presName="rootComposite1" presStyleCnt="0"/>
      <dgm:spPr/>
    </dgm:pt>
    <dgm:pt modelId="{BD80D838-DB7C-4134-B3C0-A4AF37506C14}" type="pres">
      <dgm:prSet presAssocID="{1DDA8F05-6AA1-4C23-A7A2-919115742F89}" presName="rootText1" presStyleLbl="node0" presStyleIdx="1" presStyleCnt="2" custScaleX="258911" custScaleY="320937" custLinFactY="-500000" custLinFactNeighborX="43131" custLinFactNeighborY="-599243">
        <dgm:presLayoutVars>
          <dgm:chPref val="3"/>
        </dgm:presLayoutVars>
      </dgm:prSet>
      <dgm:spPr/>
      <dgm:t>
        <a:bodyPr/>
        <a:lstStyle/>
        <a:p>
          <a:endParaRPr lang="pl-PL"/>
        </a:p>
      </dgm:t>
    </dgm:pt>
    <dgm:pt modelId="{81508FEB-FB91-482E-9FC9-4551426622CB}" type="pres">
      <dgm:prSet presAssocID="{1DDA8F05-6AA1-4C23-A7A2-919115742F89}" presName="rootConnector1" presStyleLbl="node1" presStyleIdx="0" presStyleCnt="0"/>
      <dgm:spPr/>
      <dgm:t>
        <a:bodyPr/>
        <a:lstStyle/>
        <a:p>
          <a:endParaRPr lang="pl-PL"/>
        </a:p>
      </dgm:t>
    </dgm:pt>
    <dgm:pt modelId="{5BA75501-7FAA-4150-91A7-089B56CCD697}" type="pres">
      <dgm:prSet presAssocID="{1DDA8F05-6AA1-4C23-A7A2-919115742F89}" presName="hierChild2" presStyleCnt="0"/>
      <dgm:spPr/>
    </dgm:pt>
    <dgm:pt modelId="{1B070F50-C571-4A1F-A86B-156838268580}" type="pres">
      <dgm:prSet presAssocID="{1DDA8F05-6AA1-4C23-A7A2-919115742F89}" presName="hierChild3" presStyleCnt="0"/>
      <dgm:spPr/>
    </dgm:pt>
  </dgm:ptLst>
  <dgm:cxnLst>
    <dgm:cxn modelId="{48C02CF8-D327-45C6-9AB3-A05C614DA37C}" type="presOf" srcId="{D474AB5A-B932-4DA8-A006-B0773D6F28B9}" destId="{3E0AACFB-64AD-483F-9FC9-D4DCA6B82564}" srcOrd="1" destOrd="0" presId="urn:microsoft.com/office/officeart/2009/3/layout/HorizontalOrganizationChart"/>
    <dgm:cxn modelId="{496AE61E-193E-47CF-9EC0-ACF15426BE56}" srcId="{9673702D-F9C8-40BA-B046-E307C3A7663E}" destId="{8D56C216-5005-41F1-B44A-A065149D5BA0}" srcOrd="0" destOrd="0" parTransId="{878CB1A7-7263-4451-AE38-08198D788BF3}" sibTransId="{1F36380C-1DC1-4633-8FC1-F75066280517}"/>
    <dgm:cxn modelId="{2A3A36FF-311F-424F-87B6-9894E1119398}" type="presOf" srcId="{DF3B3EC9-3093-4B72-A1B1-9E30AEE0A343}" destId="{293FF645-1876-4C15-8615-D8D692BBF023}" srcOrd="0" destOrd="0" presId="urn:microsoft.com/office/officeart/2009/3/layout/HorizontalOrganizationChart"/>
    <dgm:cxn modelId="{469B5632-339F-4171-B7E2-6AFD403BA63A}" type="presOf" srcId="{A720AD0F-CD5E-4F88-B595-AFAF9C933729}" destId="{AB4E9F90-5172-4E7C-B39F-024C6F65B168}" srcOrd="1" destOrd="0" presId="urn:microsoft.com/office/officeart/2009/3/layout/HorizontalOrganizationChart"/>
    <dgm:cxn modelId="{E56DB760-9ABD-42A4-8B5B-3A94AD51CCFD}" type="presOf" srcId="{B2AEBD6C-E75F-493B-9AC9-7320BF72D81C}" destId="{5A059BD5-9994-4F24-950C-C79E7A0A0A70}" srcOrd="0" destOrd="0" presId="urn:microsoft.com/office/officeart/2009/3/layout/HorizontalOrganizationChart"/>
    <dgm:cxn modelId="{F25F7562-A7FA-4A19-98BC-A39F0F0D259D}" type="presOf" srcId="{D474AB5A-B932-4DA8-A006-B0773D6F28B9}" destId="{5B91D08E-3614-4E56-BF18-B2DF0B2DA186}" srcOrd="0" destOrd="0" presId="urn:microsoft.com/office/officeart/2009/3/layout/HorizontalOrganizationChart"/>
    <dgm:cxn modelId="{C9367A78-EE0C-4ECE-A522-4677C7B17758}" type="presOf" srcId="{47F392E1-8BE1-4A79-9C98-AC53D0295674}" destId="{DDAB7F5F-BC6A-4ADB-982A-714CEC178323}" srcOrd="0" destOrd="0" presId="urn:microsoft.com/office/officeart/2009/3/layout/HorizontalOrganizationChart"/>
    <dgm:cxn modelId="{CE474FDE-248D-4B52-9288-EDCEED961EC2}" type="presOf" srcId="{DF9CE943-0D30-47DE-9B8D-660CF86C32E8}" destId="{187946FD-A53C-4F67-A489-909AE26EEB11}" srcOrd="1" destOrd="0" presId="urn:microsoft.com/office/officeart/2009/3/layout/HorizontalOrganizationChart"/>
    <dgm:cxn modelId="{89B6CA98-B60C-458F-BD72-B1987E8F9BFA}" type="presOf" srcId="{330B70B5-C295-4B8E-94F0-0C92796642D7}" destId="{6677DDBB-0746-4DFB-A41A-A12162324E70}" srcOrd="0" destOrd="0" presId="urn:microsoft.com/office/officeart/2009/3/layout/HorizontalOrganizationChart"/>
    <dgm:cxn modelId="{C2B5D278-3D9C-4E0D-819A-89FBC13EF71D}" srcId="{5C237225-5281-4D6A-8091-08516ACFA82B}" destId="{1DDA8F05-6AA1-4C23-A7A2-919115742F89}" srcOrd="1" destOrd="0" parTransId="{D0A1E686-6FE1-4300-801A-6E947089BB6D}" sibTransId="{A63C5CD5-AB49-41E3-82B5-8713502A61BB}"/>
    <dgm:cxn modelId="{5C773A01-3C25-4D82-8256-E392ED6D3134}" type="presOf" srcId="{F8359947-C568-4B87-A1B8-385BAEE5393B}" destId="{532055A4-D054-4F5D-BE71-DBA8B4AC4847}" srcOrd="1" destOrd="0" presId="urn:microsoft.com/office/officeart/2009/3/layout/HorizontalOrganizationChart"/>
    <dgm:cxn modelId="{4B60497F-9ECF-4AEB-9655-D424153CFEB2}" srcId="{570F3505-5275-49CB-97E7-094E254FD0A4}" destId="{FA3CE11B-A97C-43E5-BA80-CEE32E5FA504}" srcOrd="0" destOrd="0" parTransId="{B25746FB-6AB0-4F01-9F8A-158B6BDD8474}" sibTransId="{A838182D-3A56-4FCD-BA68-A707B17EC0A1}"/>
    <dgm:cxn modelId="{1D38A074-E6E5-4510-9D7F-441DE090E9CD}" type="presOf" srcId="{1F42CD1D-BD24-496A-A57D-C04A5D074578}" destId="{5AAF3D4D-551F-4D73-B1C8-856CB21C1F93}" srcOrd="1" destOrd="0" presId="urn:microsoft.com/office/officeart/2009/3/layout/HorizontalOrganizationChart"/>
    <dgm:cxn modelId="{2248F512-1C7A-4763-A87B-77FF0DA800DB}" type="presOf" srcId="{BEAD5962-3FF7-4C4D-8D6D-D3891515547C}" destId="{D2C8AAD7-8025-486C-8489-BACB2599EE07}" srcOrd="0" destOrd="0" presId="urn:microsoft.com/office/officeart/2009/3/layout/HorizontalOrganizationChart"/>
    <dgm:cxn modelId="{3EE64BA1-B1F7-4D8E-AAA4-DA7560B4B391}" type="presOf" srcId="{B25746FB-6AB0-4F01-9F8A-158B6BDD8474}" destId="{2CA20568-0EF7-4497-94A1-CDD5A1BEA92B}" srcOrd="0" destOrd="0" presId="urn:microsoft.com/office/officeart/2009/3/layout/HorizontalOrganizationChart"/>
    <dgm:cxn modelId="{EBB3311A-3E5F-4D0A-99D0-63F221470FAD}" type="presOf" srcId="{570F3505-5275-49CB-97E7-094E254FD0A4}" destId="{E311B6A0-51D0-458C-9E5A-4E244F181733}" srcOrd="0" destOrd="0" presId="urn:microsoft.com/office/officeart/2009/3/layout/HorizontalOrganizationChart"/>
    <dgm:cxn modelId="{8233F7DC-C747-4171-984C-E73BECB67489}" type="presOf" srcId="{7E68E963-72CB-42FC-9DCE-35C24869A3BD}" destId="{DFE9A1F9-443D-47A7-9372-2ACBCC879FAA}" srcOrd="1" destOrd="0" presId="urn:microsoft.com/office/officeart/2009/3/layout/HorizontalOrganizationChart"/>
    <dgm:cxn modelId="{CC2D10FD-7387-421C-B8CE-2C1464CA5CB5}" type="presOf" srcId="{2CB5FA21-5D60-4042-8644-26AEBC103C53}" destId="{8120AAEC-A9EA-47BF-A825-069369783E03}" srcOrd="0" destOrd="0" presId="urn:microsoft.com/office/officeart/2009/3/layout/HorizontalOrganizationChart"/>
    <dgm:cxn modelId="{30DC2F31-E7DF-429F-A6E7-1FA43BF31215}" type="presOf" srcId="{3FCF577C-874C-4821-BB99-E013DB039D5D}" destId="{8678EF50-2C4A-44D6-96B9-A81223B70AB3}" srcOrd="0" destOrd="0" presId="urn:microsoft.com/office/officeart/2009/3/layout/HorizontalOrganizationChart"/>
    <dgm:cxn modelId="{F6AD64D5-119B-473E-8D89-73D88043950C}" type="presOf" srcId="{42672CD8-3366-4E77-A096-1245EE821AB2}" destId="{8223870A-95BB-4809-85F9-82174BBAB165}" srcOrd="0" destOrd="0" presId="urn:microsoft.com/office/officeart/2009/3/layout/HorizontalOrganizationChart"/>
    <dgm:cxn modelId="{33BDC9F4-78C2-4D19-885A-90C8258136F9}" type="presOf" srcId="{92A9589F-4461-4424-BE26-71B76F6BC0D6}" destId="{BE33C892-AEF7-4EED-A7EB-358B5F996CBE}" srcOrd="1" destOrd="0" presId="urn:microsoft.com/office/officeart/2009/3/layout/HorizontalOrganizationChart"/>
    <dgm:cxn modelId="{6A09EE6B-FAD5-48CD-849F-23CB1508171D}" srcId="{E75FC642-3F3D-4A8C-BD20-3D5DC542F3E4}" destId="{07327CE4-4068-4712-B7FF-E3DB104A5B29}" srcOrd="0" destOrd="0" parTransId="{1A46A454-5DDB-491C-84FA-8B4E6EFFCB97}" sibTransId="{EE28CE2E-2129-47A4-B838-458A8413D363}"/>
    <dgm:cxn modelId="{6CBBCDCE-F2D7-43B9-9991-C858CCA37EA4}" type="presOf" srcId="{9DE3FAD6-C5DD-47BC-B435-18F37D2E1170}" destId="{F5C2FA88-F1C9-4A81-88D3-DBA4A3279F7B}" srcOrd="0" destOrd="0" presId="urn:microsoft.com/office/officeart/2009/3/layout/HorizontalOrganizationChart"/>
    <dgm:cxn modelId="{329C3492-0595-408C-9058-09A11E4D7100}" type="presOf" srcId="{8D56C216-5005-41F1-B44A-A065149D5BA0}" destId="{51AA6155-1EA3-40FD-94A4-62AEAE33CF0B}" srcOrd="0" destOrd="0" presId="urn:microsoft.com/office/officeart/2009/3/layout/HorizontalOrganizationChart"/>
    <dgm:cxn modelId="{0B21AD8A-A5B6-471E-AD40-192FA1361DBC}" type="presOf" srcId="{07327CE4-4068-4712-B7FF-E3DB104A5B29}" destId="{8951B592-F1A6-49FF-93EC-65F6EF398A96}" srcOrd="0" destOrd="0" presId="urn:microsoft.com/office/officeart/2009/3/layout/HorizontalOrganizationChart"/>
    <dgm:cxn modelId="{39ABE849-FB40-4234-8F53-68E303EC538C}" type="presOf" srcId="{67AD4086-8627-4B70-8634-9D8D4A674920}" destId="{2CD601B1-283C-4BFF-A9C8-8E3331AA2AB7}" srcOrd="1" destOrd="0" presId="urn:microsoft.com/office/officeart/2009/3/layout/HorizontalOrganizationChart"/>
    <dgm:cxn modelId="{440B4CCD-0F27-4B8F-8CD6-07659AC74C87}" srcId="{7E68E963-72CB-42FC-9DCE-35C24869A3BD}" destId="{84CF8F48-2AD7-40C3-910E-54F5F05F07E7}" srcOrd="1" destOrd="0" parTransId="{42672CD8-3366-4E77-A096-1245EE821AB2}" sibTransId="{0E21DB35-2B59-426D-9EB1-EC921A238469}"/>
    <dgm:cxn modelId="{55B9BB11-C6B5-48D8-A7CE-4E53F3A48BFB}" type="presOf" srcId="{3164F1AE-A1B2-4D05-99E2-C28433CF4306}" destId="{891503A9-E026-42C7-B7EE-74C4BA4CFF93}" srcOrd="0" destOrd="0" presId="urn:microsoft.com/office/officeart/2009/3/layout/HorizontalOrganizationChart"/>
    <dgm:cxn modelId="{CDF97AE5-FA29-4DE6-968F-CA7B0C333ECA}" type="presOf" srcId="{DF9CE943-0D30-47DE-9B8D-660CF86C32E8}" destId="{6D558253-41A6-4730-9B33-50CB59792996}" srcOrd="0" destOrd="0" presId="urn:microsoft.com/office/officeart/2009/3/layout/HorizontalOrganizationChart"/>
    <dgm:cxn modelId="{E314DC50-0D25-4ADE-A12D-CD4C61DB56AE}" type="presOf" srcId="{3E02A929-57CB-4B2D-BE58-D7A46C22AA7E}" destId="{6BFF1548-F894-495E-84F0-488B8BAED70B}" srcOrd="0" destOrd="0" presId="urn:microsoft.com/office/officeart/2009/3/layout/HorizontalOrganizationChart"/>
    <dgm:cxn modelId="{6C3EC314-2528-4552-A16E-9C85F0D1C8A7}" type="presOf" srcId="{84CF8F48-2AD7-40C3-910E-54F5F05F07E7}" destId="{B4240FDB-30BA-4D02-81FD-32DC7ACE53A2}" srcOrd="0" destOrd="0" presId="urn:microsoft.com/office/officeart/2009/3/layout/HorizontalOrganizationChart"/>
    <dgm:cxn modelId="{E10A74B4-81D6-4414-B64E-ADAAF087952E}" type="presOf" srcId="{3EC9B944-B7D7-4E53-87EE-1B195FF7FBFD}" destId="{2779220F-E847-44E9-B96C-E5E294A07844}" srcOrd="0" destOrd="0" presId="urn:microsoft.com/office/officeart/2009/3/layout/HorizontalOrganizationChart"/>
    <dgm:cxn modelId="{227A7498-FFD2-4B14-BF43-514569C48E4A}" type="presOf" srcId="{92A9589F-4461-4424-BE26-71B76F6BC0D6}" destId="{B8AD1330-9EA6-4BBF-88FB-B5B56A26851A}" srcOrd="0" destOrd="0" presId="urn:microsoft.com/office/officeart/2009/3/layout/HorizontalOrganizationChart"/>
    <dgm:cxn modelId="{F944A753-9C44-48D8-80FC-4782A021911B}" srcId="{570F3505-5275-49CB-97E7-094E254FD0A4}" destId="{E75FC642-3F3D-4A8C-BD20-3D5DC542F3E4}" srcOrd="3" destOrd="0" parTransId="{30A7870D-DD73-411C-8ED2-C2AB81EFC3BD}" sibTransId="{BEB10D8C-7F31-445F-9997-7A09F2EC90C7}"/>
    <dgm:cxn modelId="{9E97F44A-1FC3-442C-94A7-19FD71E678B9}" type="presOf" srcId="{2CB5FA21-5D60-4042-8644-26AEBC103C53}" destId="{BC726E18-3FA0-48A7-A992-65B0238CB4EC}" srcOrd="1" destOrd="0" presId="urn:microsoft.com/office/officeart/2009/3/layout/HorizontalOrganizationChart"/>
    <dgm:cxn modelId="{F3D9AD54-5DD5-4161-B75B-19A4FCB1D34E}" srcId="{9673702D-F9C8-40BA-B046-E307C3A7663E}" destId="{F0CA9F4B-8EAB-43D1-8BB2-AB6C7BED81F6}" srcOrd="3" destOrd="0" parTransId="{9DE3FAD6-C5DD-47BC-B435-18F37D2E1170}" sibTransId="{0AFC8CD2-75D3-4FED-8B91-E84EEC488575}"/>
    <dgm:cxn modelId="{D7A16B24-6CD6-4494-9B35-B82FAAC24A9F}" type="presOf" srcId="{F0CA9F4B-8EAB-43D1-8BB2-AB6C7BED81F6}" destId="{C0D34E08-2E4F-4F73-AFD2-DADB9DC67B65}" srcOrd="1" destOrd="0" presId="urn:microsoft.com/office/officeart/2009/3/layout/HorizontalOrganizationChart"/>
    <dgm:cxn modelId="{C301B75A-C627-4C90-A511-28D9C8542557}" type="presOf" srcId="{9673702D-F9C8-40BA-B046-E307C3A7663E}" destId="{FF46A53A-4397-4F89-B71E-EEDA63D6A09D}" srcOrd="1" destOrd="0" presId="urn:microsoft.com/office/officeart/2009/3/layout/HorizontalOrganizationChart"/>
    <dgm:cxn modelId="{0BA0146A-EFD0-4C26-9E17-A70D2899731A}" type="presOf" srcId="{B7BE6B29-6679-40E2-A97E-1749670ACBD3}" destId="{FBDB3249-89BC-4BAE-AE79-16651D9A2489}" srcOrd="0" destOrd="0" presId="urn:microsoft.com/office/officeart/2009/3/layout/HorizontalOrganizationChart"/>
    <dgm:cxn modelId="{1D449AB3-8021-480C-967C-4C494C6E718F}" type="presOf" srcId="{FA3CE11B-A97C-43E5-BA80-CEE32E5FA504}" destId="{6E27CBEA-3192-4188-9303-0E443AC74071}" srcOrd="1" destOrd="0" presId="urn:microsoft.com/office/officeart/2009/3/layout/HorizontalOrganizationChart"/>
    <dgm:cxn modelId="{879B2259-5EDE-44A9-9F32-08B61D15DC54}" type="presOf" srcId="{9673702D-F9C8-40BA-B046-E307C3A7663E}" destId="{C2B6E7E7-F0E1-4AAD-89EF-29EF2A650A26}" srcOrd="0" destOrd="0" presId="urn:microsoft.com/office/officeart/2009/3/layout/HorizontalOrganizationChart"/>
    <dgm:cxn modelId="{391540EF-B0C4-4D6C-B21F-5B9B8083266C}" type="presOf" srcId="{B2AEBD6C-E75F-493B-9AC9-7320BF72D81C}" destId="{08820BA6-68A7-4B01-8203-7C942C00ACB5}" srcOrd="1" destOrd="0" presId="urn:microsoft.com/office/officeart/2009/3/layout/HorizontalOrganizationChart"/>
    <dgm:cxn modelId="{8884429C-F9A3-4D5D-9F9D-ADA2B75B379F}" srcId="{570F3505-5275-49CB-97E7-094E254FD0A4}" destId="{DF9CE943-0D30-47DE-9B8D-660CF86C32E8}" srcOrd="4" destOrd="0" parTransId="{7B8D6153-229D-4A3F-BF1E-6394287FC98A}" sibTransId="{B33BFEA9-606B-4C62-B919-CF8F09C3DE18}"/>
    <dgm:cxn modelId="{EE38CD4B-831C-4928-A695-67F72D7F878C}" type="presOf" srcId="{07327CE4-4068-4712-B7FF-E3DB104A5B29}" destId="{5B6FD3F8-5C81-494E-9CFC-E093E97E3971}" srcOrd="1" destOrd="0" presId="urn:microsoft.com/office/officeart/2009/3/layout/HorizontalOrganizationChart"/>
    <dgm:cxn modelId="{EBEE042F-5619-46A8-8C66-2F122D9E2378}" type="presOf" srcId="{39018B9E-BA9C-4B22-8F2C-303A79CA9822}" destId="{15DD9BDD-FB89-4E5A-A1A1-4F7964BFEDCA}" srcOrd="0" destOrd="0" presId="urn:microsoft.com/office/officeart/2009/3/layout/HorizontalOrganizationChart"/>
    <dgm:cxn modelId="{A49F8A4E-1AAB-4399-A302-483489D9BFAA}" srcId="{E75FC642-3F3D-4A8C-BD20-3D5DC542F3E4}" destId="{D474AB5A-B932-4DA8-A006-B0773D6F28B9}" srcOrd="1" destOrd="0" parTransId="{D9A8EB91-6AF9-4DC0-9F70-D7F54E59B857}" sibTransId="{1C7C004A-7761-48BB-A746-69D3294C5AAA}"/>
    <dgm:cxn modelId="{FC8B5A59-F9BC-4DB9-AF75-78D6978E3A62}" type="presOf" srcId="{963FB873-D00A-4887-8FB2-12BB88FF0299}" destId="{51B4B8E2-614B-4BD1-B1D5-E63E58BE4B9D}" srcOrd="1" destOrd="0" presId="urn:microsoft.com/office/officeart/2009/3/layout/HorizontalOrganizationChart"/>
    <dgm:cxn modelId="{1E710606-C4BA-4B91-AD4C-469FE65809DB}" type="presOf" srcId="{D9A8EB91-6AF9-4DC0-9F70-D7F54E59B857}" destId="{E7A8C741-CD0F-48D8-9719-768B7C33D351}" srcOrd="0" destOrd="0" presId="urn:microsoft.com/office/officeart/2009/3/layout/HorizontalOrganizationChart"/>
    <dgm:cxn modelId="{BCFCBBEA-027A-4796-B7E3-32D989D03DE3}" type="presOf" srcId="{963FB873-D00A-4887-8FB2-12BB88FF0299}" destId="{53D4B81E-8167-4D3E-B628-4CC0A75F8054}" srcOrd="0" destOrd="0" presId="urn:microsoft.com/office/officeart/2009/3/layout/HorizontalOrganizationChart"/>
    <dgm:cxn modelId="{E72FC549-A367-4785-A0B0-D88CA10EC8CB}" type="presOf" srcId="{8D56C216-5005-41F1-B44A-A065149D5BA0}" destId="{F2DEB385-C5B7-4C53-8AA3-0B6E27B8268E}" srcOrd="1" destOrd="0" presId="urn:microsoft.com/office/officeart/2009/3/layout/HorizontalOrganizationChart"/>
    <dgm:cxn modelId="{183118BA-6A71-4AA5-903C-EF129796A824}" srcId="{7E68E963-72CB-42FC-9DCE-35C24869A3BD}" destId="{A720AD0F-CD5E-4F88-B595-AFAF9C933729}" srcOrd="4" destOrd="0" parTransId="{3164F1AE-A1B2-4D05-99E2-C28433CF4306}" sibTransId="{80466426-7BAE-4C25-935A-053766B47D6D}"/>
    <dgm:cxn modelId="{15BF1DD5-E0A7-40AB-BA91-7081E9356235}" type="presOf" srcId="{67AD4086-8627-4B70-8634-9D8D4A674920}" destId="{08A26F9E-AF49-4662-817A-135A393D42FE}" srcOrd="0" destOrd="0" presId="urn:microsoft.com/office/officeart/2009/3/layout/HorizontalOrganizationChart"/>
    <dgm:cxn modelId="{971BAAB1-E40F-4CF6-8A51-FFAF43D8AE05}" type="presOf" srcId="{5C237225-5281-4D6A-8091-08516ACFA82B}" destId="{C16D133B-D1BC-4AA9-A239-BD1F9D12F9A6}" srcOrd="0" destOrd="0" presId="urn:microsoft.com/office/officeart/2009/3/layout/HorizontalOrganizationChart"/>
    <dgm:cxn modelId="{E3E0E497-D99E-4EF8-9E96-8779C5795D99}" srcId="{9673702D-F9C8-40BA-B046-E307C3A7663E}" destId="{F8359947-C568-4B87-A1B8-385BAEE5393B}" srcOrd="4" destOrd="0" parTransId="{DF3B3EC9-3093-4B72-A1B1-9E30AEE0A343}" sibTransId="{41813386-5F45-4FF9-9F03-7B7B662DB3BF}"/>
    <dgm:cxn modelId="{1AA03A66-A307-4B95-AC2D-E42F451A5F84}" type="presOf" srcId="{3100B126-AA22-4E9C-B0A2-BC88FCE5A2FF}" destId="{B2EB00DB-555C-4550-A217-B68FCB9D993F}" srcOrd="0" destOrd="0" presId="urn:microsoft.com/office/officeart/2009/3/layout/HorizontalOrganizationChart"/>
    <dgm:cxn modelId="{A5F5BB6E-D531-4719-9DE3-4E65D0D60014}" type="presOf" srcId="{E75FC642-3F3D-4A8C-BD20-3D5DC542F3E4}" destId="{3F05C3AE-4E36-42FC-BD46-4F9DA7762189}" srcOrd="0" destOrd="0" presId="urn:microsoft.com/office/officeart/2009/3/layout/HorizontalOrganizationChart"/>
    <dgm:cxn modelId="{07458937-03BA-49DE-8144-BF78D4C6C31E}" type="presOf" srcId="{69300C44-3CFE-485C-8915-4C75C5FB099A}" destId="{8188560E-3464-4EC2-886F-6C5983CDF668}" srcOrd="0" destOrd="0" presId="urn:microsoft.com/office/officeart/2009/3/layout/HorizontalOrganizationChart"/>
    <dgm:cxn modelId="{72DF3E20-0E71-429A-A993-02E1F069EAA6}" srcId="{9673702D-F9C8-40BA-B046-E307C3A7663E}" destId="{2CB5FA21-5D60-4042-8644-26AEBC103C53}" srcOrd="1" destOrd="0" parTransId="{B7BE6B29-6679-40E2-A97E-1749670ACBD3}" sibTransId="{AEEE4CF2-F446-487B-A01E-DF8E603DC480}"/>
    <dgm:cxn modelId="{492BE8AB-61A2-4587-8D01-DA550D52E372}" type="presOf" srcId="{F0CA9F4B-8EAB-43D1-8BB2-AB6C7BED81F6}" destId="{4E2E87EE-06D0-438B-8F00-0D2E7336D9DD}" srcOrd="0" destOrd="0" presId="urn:microsoft.com/office/officeart/2009/3/layout/HorizontalOrganizationChart"/>
    <dgm:cxn modelId="{A3425888-8610-4FC5-A068-FCDDCF3B8874}" type="presOf" srcId="{531FE3AB-E161-42F5-BF90-ABEB69BB64C5}" destId="{7A43F2B0-1F6E-46D3-8ACC-45D761FDD958}" srcOrd="0" destOrd="0" presId="urn:microsoft.com/office/officeart/2009/3/layout/HorizontalOrganizationChart"/>
    <dgm:cxn modelId="{AA6567D7-3E5D-4081-B7D3-FF793B67FA9F}" srcId="{E75FC642-3F3D-4A8C-BD20-3D5DC542F3E4}" destId="{330B70B5-C295-4B8E-94F0-0C92796642D7}" srcOrd="2" destOrd="0" parTransId="{36F7ABFD-85F2-47E9-A814-4BA82539E678}" sibTransId="{04753F55-B01A-4963-87DD-CB6DB64DDE07}"/>
    <dgm:cxn modelId="{8B7F72E8-BC0C-4AD2-A20D-B7325D7F3C25}" type="presOf" srcId="{DE362AF3-BDE4-485F-B500-B3474E57E5AC}" destId="{0BBD2014-386F-43C8-AA7F-49FCB22C6080}" srcOrd="0" destOrd="0" presId="urn:microsoft.com/office/officeart/2009/3/layout/HorizontalOrganizationChart"/>
    <dgm:cxn modelId="{A3908BE6-88C2-41AC-94B4-2629997431DF}" type="presOf" srcId="{36F7ABFD-85F2-47E9-A814-4BA82539E678}" destId="{664F9132-A56C-4A0B-8C01-BE8F4D9B33A2}" srcOrd="0" destOrd="0" presId="urn:microsoft.com/office/officeart/2009/3/layout/HorizontalOrganizationChart"/>
    <dgm:cxn modelId="{609CC037-B573-454D-BDD7-2ECDB66EC2F5}" type="presOf" srcId="{E75FC642-3F3D-4A8C-BD20-3D5DC542F3E4}" destId="{3F01511E-A38D-44CE-AD32-88440DFC4D25}" srcOrd="1" destOrd="0" presId="urn:microsoft.com/office/officeart/2009/3/layout/HorizontalOrganizationChart"/>
    <dgm:cxn modelId="{D8378735-CF4F-446F-B0A8-D33220A071C5}" type="presOf" srcId="{330B70B5-C295-4B8E-94F0-0C92796642D7}" destId="{8780B068-1AD7-465D-81E9-6E6756696B55}" srcOrd="1" destOrd="0" presId="urn:microsoft.com/office/officeart/2009/3/layout/HorizontalOrganizationChart"/>
    <dgm:cxn modelId="{1F62308B-25D5-4DFA-BF25-0EE3B9E961B6}" type="presOf" srcId="{B71CB071-3F84-45D6-8A9C-CBB4D161252E}" destId="{C7DA0269-429E-4045-9895-7E2E1ED4A922}" srcOrd="0" destOrd="0" presId="urn:microsoft.com/office/officeart/2009/3/layout/HorizontalOrganizationChart"/>
    <dgm:cxn modelId="{447DFBC8-6C76-4ACD-9648-AD95EB54C23B}" srcId="{DF9CE943-0D30-47DE-9B8D-660CF86C32E8}" destId="{1F42CD1D-BD24-496A-A57D-C04A5D074578}" srcOrd="2" destOrd="0" parTransId="{3E02A929-57CB-4B2D-BE58-D7A46C22AA7E}" sibTransId="{4C852DBF-DCFC-4D70-A280-70CE5FE0DF86}"/>
    <dgm:cxn modelId="{AF5015C8-CE99-4A17-B19B-B6893154A320}" type="presOf" srcId="{1A46A454-5DDB-491C-84FA-8B4E6EFFCB97}" destId="{9CB5A766-E966-4763-9587-D98C72DB0A71}" srcOrd="0" destOrd="0" presId="urn:microsoft.com/office/officeart/2009/3/layout/HorizontalOrganizationChart"/>
    <dgm:cxn modelId="{05D40CC9-E9AA-4BDB-A070-C9E8EC9EAA6F}" srcId="{5C237225-5281-4D6A-8091-08516ACFA82B}" destId="{570F3505-5275-49CB-97E7-094E254FD0A4}" srcOrd="0" destOrd="0" parTransId="{218D0568-2482-4A8A-9371-8AC6E6E23960}" sibTransId="{167ACA43-A34F-4FD6-BE22-7D7FC5899D2C}"/>
    <dgm:cxn modelId="{C8CA6360-DDD7-4D0E-9253-AE3FD34301E5}" srcId="{DF9CE943-0D30-47DE-9B8D-660CF86C32E8}" destId="{963FB873-D00A-4887-8FB2-12BB88FF0299}" srcOrd="0" destOrd="0" parTransId="{47F392E1-8BE1-4A79-9C98-AC53D0295674}" sibTransId="{736EE8F0-04CB-49B8-BFC6-3A1DE2D109DB}"/>
    <dgm:cxn modelId="{30DA6D24-D673-4433-89C6-FC5A4AC9B446}" srcId="{DF9CE943-0D30-47DE-9B8D-660CF86C32E8}" destId="{69300C44-3CFE-485C-8915-4C75C5FB099A}" srcOrd="1" destOrd="0" parTransId="{374AB209-DBF9-4817-BD15-78AB97E52292}" sibTransId="{4F49C541-7F0F-49C2-9C84-B46671C3490A}"/>
    <dgm:cxn modelId="{9ED58E59-7DDE-4B4F-8052-ACDDC756E140}" type="presOf" srcId="{F8359947-C568-4B87-A1B8-385BAEE5393B}" destId="{7AF7A3B2-CE4C-4AA2-BE21-A3BB5CC97F32}" srcOrd="0" destOrd="0" presId="urn:microsoft.com/office/officeart/2009/3/layout/HorizontalOrganizationChart"/>
    <dgm:cxn modelId="{99A2A549-E738-4DDB-9D86-8AE1FB5193DE}" type="presOf" srcId="{CE52369C-EC81-49ED-844A-97EC106AC4C7}" destId="{FA62CB1E-8746-441B-A3D0-1CCFAD590B9A}" srcOrd="0" destOrd="0" presId="urn:microsoft.com/office/officeart/2009/3/layout/HorizontalOrganizationChart"/>
    <dgm:cxn modelId="{506107E9-1925-4AC5-BA85-9C050BD6F4D7}" srcId="{7E68E963-72CB-42FC-9DCE-35C24869A3BD}" destId="{67AD4086-8627-4B70-8634-9D8D4A674920}" srcOrd="0" destOrd="0" parTransId="{531FE3AB-E161-42F5-BF90-ABEB69BB64C5}" sibTransId="{0F10A4DA-D940-415A-A8CF-1B7D85015748}"/>
    <dgm:cxn modelId="{97EDDC7F-E8EA-4E5B-BC97-6B7E957A691F}" srcId="{DF9CE943-0D30-47DE-9B8D-660CF86C32E8}" destId="{3EC9B944-B7D7-4E53-87EE-1B195FF7FBFD}" srcOrd="3" destOrd="0" parTransId="{BEAD5962-3FF7-4C4D-8D6D-D3891515547C}" sibTransId="{02012BB9-7A57-4392-B4E9-0A3B509EC6AE}"/>
    <dgm:cxn modelId="{00091A20-ECE5-4560-BED4-F179F4CCAB41}" type="presOf" srcId="{878CB1A7-7263-4451-AE38-08198D788BF3}" destId="{28040717-B15A-4927-A7C4-ADE7F957855A}" srcOrd="0" destOrd="0" presId="urn:microsoft.com/office/officeart/2009/3/layout/HorizontalOrganizationChart"/>
    <dgm:cxn modelId="{33FC206D-06F8-40FE-A66B-05445BF73CF9}" type="presOf" srcId="{1DDA8F05-6AA1-4C23-A7A2-919115742F89}" destId="{81508FEB-FB91-482E-9FC9-4551426622CB}" srcOrd="1" destOrd="0" presId="urn:microsoft.com/office/officeart/2009/3/layout/HorizontalOrganizationChart"/>
    <dgm:cxn modelId="{2479A408-8D45-4686-BE19-5F90F3CD10C0}" type="presOf" srcId="{570F3505-5275-49CB-97E7-094E254FD0A4}" destId="{E85DBCCB-8F3F-4207-BE8D-5E1C6EBDDE14}" srcOrd="1" destOrd="0" presId="urn:microsoft.com/office/officeart/2009/3/layout/HorizontalOrganizationChart"/>
    <dgm:cxn modelId="{753D1F09-E6E9-41F6-BFD2-EDA769FCB7ED}" srcId="{7E68E963-72CB-42FC-9DCE-35C24869A3BD}" destId="{B2AEBD6C-E75F-493B-9AC9-7320BF72D81C}" srcOrd="2" destOrd="0" parTransId="{B71CB071-3F84-45D6-8A9C-CBB4D161252E}" sibTransId="{0D8D7D12-F6CA-497F-8EF8-1F11AD1D8134}"/>
    <dgm:cxn modelId="{2A34B449-3F35-4C04-8A72-764E17027C64}" type="presOf" srcId="{1F42CD1D-BD24-496A-A57D-C04A5D074578}" destId="{179007DF-D5CE-4AAB-AB2C-DBA47D59F513}" srcOrd="0" destOrd="0" presId="urn:microsoft.com/office/officeart/2009/3/layout/HorizontalOrganizationChart"/>
    <dgm:cxn modelId="{70C24292-5318-414F-A47C-9C6D55509CA9}" srcId="{570F3505-5275-49CB-97E7-094E254FD0A4}" destId="{9673702D-F9C8-40BA-B046-E307C3A7663E}" srcOrd="2" destOrd="0" parTransId="{B53A933A-752F-42FD-8568-929BEBAA8133}" sibTransId="{9C8A41E3-6D16-4799-9883-FF59B5FC267D}"/>
    <dgm:cxn modelId="{6388DF27-1ECB-4C2E-BE59-8CAF60E07A1A}" srcId="{570F3505-5275-49CB-97E7-094E254FD0A4}" destId="{7E68E963-72CB-42FC-9DCE-35C24869A3BD}" srcOrd="1" destOrd="0" parTransId="{39018B9E-BA9C-4B22-8F2C-303A79CA9822}" sibTransId="{D2410695-BF35-443B-BAB8-211196B435B0}"/>
    <dgm:cxn modelId="{FAC7BEBA-C0E2-4D90-A741-1E2B4487C24B}" type="presOf" srcId="{A720AD0F-CD5E-4F88-B595-AFAF9C933729}" destId="{8762B26B-974D-4712-B8CE-8259D93B2CE6}" srcOrd="0" destOrd="0" presId="urn:microsoft.com/office/officeart/2009/3/layout/HorizontalOrganizationChart"/>
    <dgm:cxn modelId="{3E768F05-87A7-4E69-BCEA-C0DCE7165559}" type="presOf" srcId="{B53A933A-752F-42FD-8568-929BEBAA8133}" destId="{CD8471C5-6B65-4909-BBC6-E6A612AF3A4E}" srcOrd="0" destOrd="0" presId="urn:microsoft.com/office/officeart/2009/3/layout/HorizontalOrganizationChart"/>
    <dgm:cxn modelId="{59AADB12-748E-4386-8C0F-835FCB798FB2}" type="presOf" srcId="{69300C44-3CFE-485C-8915-4C75C5FB099A}" destId="{311E3BEB-B255-477B-B6A3-24A07551CDBD}" srcOrd="1" destOrd="0" presId="urn:microsoft.com/office/officeart/2009/3/layout/HorizontalOrganizationChart"/>
    <dgm:cxn modelId="{51EAF5C1-3AD8-4C6A-8DDD-ABA6C85264E6}" type="presOf" srcId="{7E68E963-72CB-42FC-9DCE-35C24869A3BD}" destId="{6C055E4C-B46C-4966-A639-D1791D45364F}" srcOrd="0" destOrd="0" presId="urn:microsoft.com/office/officeart/2009/3/layout/HorizontalOrganizationChart"/>
    <dgm:cxn modelId="{3532D0A7-C6C9-40DD-8FA6-25968DCE6828}" type="presOf" srcId="{84CF8F48-2AD7-40C3-910E-54F5F05F07E7}" destId="{509318B5-B94C-424E-AC09-2113214A6D11}" srcOrd="1" destOrd="0" presId="urn:microsoft.com/office/officeart/2009/3/layout/HorizontalOrganizationChart"/>
    <dgm:cxn modelId="{CA023080-7F22-451E-810F-AF0CB0D14436}" srcId="{9673702D-F9C8-40BA-B046-E307C3A7663E}" destId="{DE362AF3-BDE4-485F-B500-B3474E57E5AC}" srcOrd="2" destOrd="0" parTransId="{CE52369C-EC81-49ED-844A-97EC106AC4C7}" sibTransId="{D06D4EFA-4081-40E7-903B-FF4420DA7E05}"/>
    <dgm:cxn modelId="{5EE6D5FA-3405-4484-B281-F4F2272AE9BD}" type="presOf" srcId="{DE362AF3-BDE4-485F-B500-B3474E57E5AC}" destId="{3429166A-0C5C-480B-991C-108760C507B3}" srcOrd="1" destOrd="0" presId="urn:microsoft.com/office/officeart/2009/3/layout/HorizontalOrganizationChart"/>
    <dgm:cxn modelId="{5EABC90B-6F84-49F0-899C-9D3CDDFEE618}" srcId="{7E68E963-72CB-42FC-9DCE-35C24869A3BD}" destId="{3100B126-AA22-4E9C-B0A2-BC88FCE5A2FF}" srcOrd="3" destOrd="0" parTransId="{3FCF577C-874C-4821-BB99-E013DB039D5D}" sibTransId="{2BB8DC54-A73A-48FD-B625-23E59E6EAF6F}"/>
    <dgm:cxn modelId="{041A858B-0757-4CC4-BE5C-50C75ED9C517}" type="presOf" srcId="{7B8D6153-229D-4A3F-BF1E-6394287FC98A}" destId="{BF0040A1-30BC-4F43-93A6-0FE3DEA8C2A3}" srcOrd="0" destOrd="0" presId="urn:microsoft.com/office/officeart/2009/3/layout/HorizontalOrganizationChart"/>
    <dgm:cxn modelId="{283A5D2D-5F2B-48FF-9D24-83711F2D4F10}" type="presOf" srcId="{FA3CE11B-A97C-43E5-BA80-CEE32E5FA504}" destId="{7DC13843-D5C7-4C52-B7A5-6796ECA5E58C}" srcOrd="0" destOrd="0" presId="urn:microsoft.com/office/officeart/2009/3/layout/HorizontalOrganizationChart"/>
    <dgm:cxn modelId="{07027B6E-E092-4498-BD14-65AD033C9062}" type="presOf" srcId="{3100B126-AA22-4E9C-B0A2-BC88FCE5A2FF}" destId="{78C76EE3-9238-41D8-A0CB-C063C6C58C9C}" srcOrd="1" destOrd="0" presId="urn:microsoft.com/office/officeart/2009/3/layout/HorizontalOrganizationChart"/>
    <dgm:cxn modelId="{04658523-D6AF-4F59-8EE0-2A98AFBD355E}" type="presOf" srcId="{374AB209-DBF9-4817-BD15-78AB97E52292}" destId="{5FE87B8C-9F89-43AD-A88B-C040782EF0BA}" srcOrd="0" destOrd="0" presId="urn:microsoft.com/office/officeart/2009/3/layout/HorizontalOrganizationChart"/>
    <dgm:cxn modelId="{EE220BEA-14B6-4FAB-8E1D-1EF27BA8187C}" type="presOf" srcId="{3EC9B944-B7D7-4E53-87EE-1B195FF7FBFD}" destId="{A206CA3B-0D03-46D8-B70C-B484EF6A44A6}" srcOrd="1" destOrd="0" presId="urn:microsoft.com/office/officeart/2009/3/layout/HorizontalOrganizationChart"/>
    <dgm:cxn modelId="{2AF54AAE-E124-4975-AA39-BF0A1A416D84}" type="presOf" srcId="{9F9882D5-99C2-457B-8702-13482A5BA8E4}" destId="{7DA1A85A-C320-49B3-B41B-847A9A7A20D2}" srcOrd="0" destOrd="0" presId="urn:microsoft.com/office/officeart/2009/3/layout/HorizontalOrganizationChart"/>
    <dgm:cxn modelId="{A6A4ABA7-149F-43F9-B26D-A27C5BC68894}" type="presOf" srcId="{1DDA8F05-6AA1-4C23-A7A2-919115742F89}" destId="{BD80D838-DB7C-4134-B3C0-A4AF37506C14}" srcOrd="0" destOrd="0" presId="urn:microsoft.com/office/officeart/2009/3/layout/HorizontalOrganizationChart"/>
    <dgm:cxn modelId="{24A62E63-812D-4D91-A2C6-7CC1CEE4EBA5}" srcId="{E75FC642-3F3D-4A8C-BD20-3D5DC542F3E4}" destId="{92A9589F-4461-4424-BE26-71B76F6BC0D6}" srcOrd="3" destOrd="0" parTransId="{9F9882D5-99C2-457B-8702-13482A5BA8E4}" sibTransId="{50B0F936-712F-4D68-902C-014C565B9A92}"/>
    <dgm:cxn modelId="{BBA7557A-F56F-447B-8919-E7F92AFFB810}" type="presOf" srcId="{30A7870D-DD73-411C-8ED2-C2AB81EFC3BD}" destId="{2EB55354-D74E-46F1-8BDE-9A9FC3B8853E}" srcOrd="0" destOrd="0" presId="urn:microsoft.com/office/officeart/2009/3/layout/HorizontalOrganizationChart"/>
    <dgm:cxn modelId="{4D89EC46-0BE1-47BA-BEDB-E97565D05664}" type="presParOf" srcId="{C16D133B-D1BC-4AA9-A239-BD1F9D12F9A6}" destId="{65ED9F99-35E5-4E92-8C35-2141702F90DA}" srcOrd="0" destOrd="0" presId="urn:microsoft.com/office/officeart/2009/3/layout/HorizontalOrganizationChart"/>
    <dgm:cxn modelId="{7ECCD6F8-8EE3-45BC-B4FD-E030FC084D7A}" type="presParOf" srcId="{65ED9F99-35E5-4E92-8C35-2141702F90DA}" destId="{730C77F1-3BAD-4AE7-BA81-874AA5A5ED85}" srcOrd="0" destOrd="0" presId="urn:microsoft.com/office/officeart/2009/3/layout/HorizontalOrganizationChart"/>
    <dgm:cxn modelId="{F067F9F8-201B-4306-8919-6E6CD43A2E27}" type="presParOf" srcId="{730C77F1-3BAD-4AE7-BA81-874AA5A5ED85}" destId="{E311B6A0-51D0-458C-9E5A-4E244F181733}" srcOrd="0" destOrd="0" presId="urn:microsoft.com/office/officeart/2009/3/layout/HorizontalOrganizationChart"/>
    <dgm:cxn modelId="{0EB028CA-02BD-4B57-9067-90983DD670FE}" type="presParOf" srcId="{730C77F1-3BAD-4AE7-BA81-874AA5A5ED85}" destId="{E85DBCCB-8F3F-4207-BE8D-5E1C6EBDDE14}" srcOrd="1" destOrd="0" presId="urn:microsoft.com/office/officeart/2009/3/layout/HorizontalOrganizationChart"/>
    <dgm:cxn modelId="{E7659EB5-2AA6-4E07-A9EB-F2464251EE35}" type="presParOf" srcId="{65ED9F99-35E5-4E92-8C35-2141702F90DA}" destId="{CF145FC3-8588-46F9-8E06-1055F2F82FA0}" srcOrd="1" destOrd="0" presId="urn:microsoft.com/office/officeart/2009/3/layout/HorizontalOrganizationChart"/>
    <dgm:cxn modelId="{28224126-634B-4EBF-B3AC-A89E3368D5B8}" type="presParOf" srcId="{CF145FC3-8588-46F9-8E06-1055F2F82FA0}" destId="{15DD9BDD-FB89-4E5A-A1A1-4F7964BFEDCA}" srcOrd="0" destOrd="0" presId="urn:microsoft.com/office/officeart/2009/3/layout/HorizontalOrganizationChart"/>
    <dgm:cxn modelId="{D88B60A7-B5C4-4028-B96A-25DFE0E434BE}" type="presParOf" srcId="{CF145FC3-8588-46F9-8E06-1055F2F82FA0}" destId="{E35152AD-187E-4A74-9137-6E9CC6401F89}" srcOrd="1" destOrd="0" presId="urn:microsoft.com/office/officeart/2009/3/layout/HorizontalOrganizationChart"/>
    <dgm:cxn modelId="{3241B294-6AE9-4DD7-9A6F-2C0139A00776}" type="presParOf" srcId="{E35152AD-187E-4A74-9137-6E9CC6401F89}" destId="{CD838BA6-54F7-424E-A7FF-6D9238739E81}" srcOrd="0" destOrd="0" presId="urn:microsoft.com/office/officeart/2009/3/layout/HorizontalOrganizationChart"/>
    <dgm:cxn modelId="{8CB45F30-D491-4275-AB49-CF96BA447FCA}" type="presParOf" srcId="{CD838BA6-54F7-424E-A7FF-6D9238739E81}" destId="{6C055E4C-B46C-4966-A639-D1791D45364F}" srcOrd="0" destOrd="0" presId="urn:microsoft.com/office/officeart/2009/3/layout/HorizontalOrganizationChart"/>
    <dgm:cxn modelId="{4235CC9C-2A59-4BBF-BF15-B29029E45334}" type="presParOf" srcId="{CD838BA6-54F7-424E-A7FF-6D9238739E81}" destId="{DFE9A1F9-443D-47A7-9372-2ACBCC879FAA}" srcOrd="1" destOrd="0" presId="urn:microsoft.com/office/officeart/2009/3/layout/HorizontalOrganizationChart"/>
    <dgm:cxn modelId="{C62646EF-E1ED-4D1D-9AB0-12104B57D8B6}" type="presParOf" srcId="{E35152AD-187E-4A74-9137-6E9CC6401F89}" destId="{D7AA1A84-BE9A-4FAF-8030-9966BBC43F03}" srcOrd="1" destOrd="0" presId="urn:microsoft.com/office/officeart/2009/3/layout/HorizontalOrganizationChart"/>
    <dgm:cxn modelId="{B1DD6368-4207-44E6-955F-329EACA3B529}" type="presParOf" srcId="{D7AA1A84-BE9A-4FAF-8030-9966BBC43F03}" destId="{7A43F2B0-1F6E-46D3-8ACC-45D761FDD958}" srcOrd="0" destOrd="0" presId="urn:microsoft.com/office/officeart/2009/3/layout/HorizontalOrganizationChart"/>
    <dgm:cxn modelId="{88F7AB74-4E55-408F-B804-B08C16D0248D}" type="presParOf" srcId="{D7AA1A84-BE9A-4FAF-8030-9966BBC43F03}" destId="{2E113987-3EA5-42EF-9BDA-54F69E976B12}" srcOrd="1" destOrd="0" presId="urn:microsoft.com/office/officeart/2009/3/layout/HorizontalOrganizationChart"/>
    <dgm:cxn modelId="{1CA2C98D-9792-4257-A078-CD1F72447A35}" type="presParOf" srcId="{2E113987-3EA5-42EF-9BDA-54F69E976B12}" destId="{C7354E07-2D26-4CF8-8E75-145A95E030A6}" srcOrd="0" destOrd="0" presId="urn:microsoft.com/office/officeart/2009/3/layout/HorizontalOrganizationChart"/>
    <dgm:cxn modelId="{A8D8DA7D-3FD8-40CD-8905-6F5E7FD1E340}" type="presParOf" srcId="{C7354E07-2D26-4CF8-8E75-145A95E030A6}" destId="{08A26F9E-AF49-4662-817A-135A393D42FE}" srcOrd="0" destOrd="0" presId="urn:microsoft.com/office/officeart/2009/3/layout/HorizontalOrganizationChart"/>
    <dgm:cxn modelId="{397B6BDF-BE52-433F-AD1E-14D966A3D9AE}" type="presParOf" srcId="{C7354E07-2D26-4CF8-8E75-145A95E030A6}" destId="{2CD601B1-283C-4BFF-A9C8-8E3331AA2AB7}" srcOrd="1" destOrd="0" presId="urn:microsoft.com/office/officeart/2009/3/layout/HorizontalOrganizationChart"/>
    <dgm:cxn modelId="{4611C4DC-9346-4DD8-970E-F5CA44E221B6}" type="presParOf" srcId="{2E113987-3EA5-42EF-9BDA-54F69E976B12}" destId="{549DC2C2-146C-40B6-9929-BA34EE5C08B6}" srcOrd="1" destOrd="0" presId="urn:microsoft.com/office/officeart/2009/3/layout/HorizontalOrganizationChart"/>
    <dgm:cxn modelId="{889766A4-0053-49B5-9A04-F65C6DF5D9E0}" type="presParOf" srcId="{2E113987-3EA5-42EF-9BDA-54F69E976B12}" destId="{111AB332-830E-4BBA-8F88-6EFDEC705D0F}" srcOrd="2" destOrd="0" presId="urn:microsoft.com/office/officeart/2009/3/layout/HorizontalOrganizationChart"/>
    <dgm:cxn modelId="{55394095-158B-46D1-8DFD-FDFE0FE854D9}" type="presParOf" srcId="{D7AA1A84-BE9A-4FAF-8030-9966BBC43F03}" destId="{8223870A-95BB-4809-85F9-82174BBAB165}" srcOrd="2" destOrd="0" presId="urn:microsoft.com/office/officeart/2009/3/layout/HorizontalOrganizationChart"/>
    <dgm:cxn modelId="{17F94C97-7885-46A1-9D63-C3470FC98219}" type="presParOf" srcId="{D7AA1A84-BE9A-4FAF-8030-9966BBC43F03}" destId="{5C3A3B07-8A26-4182-8C08-80FCFB7E278B}" srcOrd="3" destOrd="0" presId="urn:microsoft.com/office/officeart/2009/3/layout/HorizontalOrganizationChart"/>
    <dgm:cxn modelId="{7967D5E7-A40C-4DBE-8BA0-E84198922B23}" type="presParOf" srcId="{5C3A3B07-8A26-4182-8C08-80FCFB7E278B}" destId="{8D2D77F7-08E1-4455-9C0B-301CF0EAA219}" srcOrd="0" destOrd="0" presId="urn:microsoft.com/office/officeart/2009/3/layout/HorizontalOrganizationChart"/>
    <dgm:cxn modelId="{D24A997B-9DBB-4695-9E7A-6AE679097EC3}" type="presParOf" srcId="{8D2D77F7-08E1-4455-9C0B-301CF0EAA219}" destId="{B4240FDB-30BA-4D02-81FD-32DC7ACE53A2}" srcOrd="0" destOrd="0" presId="urn:microsoft.com/office/officeart/2009/3/layout/HorizontalOrganizationChart"/>
    <dgm:cxn modelId="{4A12ACB4-8242-458B-B28A-402256C1A381}" type="presParOf" srcId="{8D2D77F7-08E1-4455-9C0B-301CF0EAA219}" destId="{509318B5-B94C-424E-AC09-2113214A6D11}" srcOrd="1" destOrd="0" presId="urn:microsoft.com/office/officeart/2009/3/layout/HorizontalOrganizationChart"/>
    <dgm:cxn modelId="{62D30244-05F6-49CD-94CC-0A800BA0D81A}" type="presParOf" srcId="{5C3A3B07-8A26-4182-8C08-80FCFB7E278B}" destId="{B45CEF37-2DB4-4442-8CB7-BE44F70DA38A}" srcOrd="1" destOrd="0" presId="urn:microsoft.com/office/officeart/2009/3/layout/HorizontalOrganizationChart"/>
    <dgm:cxn modelId="{09FBA79D-A492-443F-9715-604D145585ED}" type="presParOf" srcId="{5C3A3B07-8A26-4182-8C08-80FCFB7E278B}" destId="{8555BA5F-B034-4DA5-AA93-3915040546D8}" srcOrd="2" destOrd="0" presId="urn:microsoft.com/office/officeart/2009/3/layout/HorizontalOrganizationChart"/>
    <dgm:cxn modelId="{DBC2D9D6-F9AE-4B42-9192-B916C02329E9}" type="presParOf" srcId="{D7AA1A84-BE9A-4FAF-8030-9966BBC43F03}" destId="{C7DA0269-429E-4045-9895-7E2E1ED4A922}" srcOrd="4" destOrd="0" presId="urn:microsoft.com/office/officeart/2009/3/layout/HorizontalOrganizationChart"/>
    <dgm:cxn modelId="{CE4973B3-4A03-411B-99F3-791C978E6134}" type="presParOf" srcId="{D7AA1A84-BE9A-4FAF-8030-9966BBC43F03}" destId="{D6BE6B31-7AB9-4223-A0BD-54852977DCA0}" srcOrd="5" destOrd="0" presId="urn:microsoft.com/office/officeart/2009/3/layout/HorizontalOrganizationChart"/>
    <dgm:cxn modelId="{B49FAAEC-DCF5-41D9-BCCF-083D7C2EE0C7}" type="presParOf" srcId="{D6BE6B31-7AB9-4223-A0BD-54852977DCA0}" destId="{3839EF41-E978-41E4-A412-0D851A9CA1D9}" srcOrd="0" destOrd="0" presId="urn:microsoft.com/office/officeart/2009/3/layout/HorizontalOrganizationChart"/>
    <dgm:cxn modelId="{C27E6E5F-F9E9-41D0-B970-AF2F89B2C7B8}" type="presParOf" srcId="{3839EF41-E978-41E4-A412-0D851A9CA1D9}" destId="{5A059BD5-9994-4F24-950C-C79E7A0A0A70}" srcOrd="0" destOrd="0" presId="urn:microsoft.com/office/officeart/2009/3/layout/HorizontalOrganizationChart"/>
    <dgm:cxn modelId="{ABBEADA9-5703-49FD-86F9-C3700DEF2660}" type="presParOf" srcId="{3839EF41-E978-41E4-A412-0D851A9CA1D9}" destId="{08820BA6-68A7-4B01-8203-7C942C00ACB5}" srcOrd="1" destOrd="0" presId="urn:microsoft.com/office/officeart/2009/3/layout/HorizontalOrganizationChart"/>
    <dgm:cxn modelId="{EDFF6D52-272E-470C-850B-B6289DD86C2F}" type="presParOf" srcId="{D6BE6B31-7AB9-4223-A0BD-54852977DCA0}" destId="{FD91B880-52E6-49D9-B797-46893573AB66}" srcOrd="1" destOrd="0" presId="urn:microsoft.com/office/officeart/2009/3/layout/HorizontalOrganizationChart"/>
    <dgm:cxn modelId="{272C2D8E-8278-48E5-81CA-93B5496C530E}" type="presParOf" srcId="{D6BE6B31-7AB9-4223-A0BD-54852977DCA0}" destId="{DD0AC40E-EAD4-4CBB-824C-BB98D11DB139}" srcOrd="2" destOrd="0" presId="urn:microsoft.com/office/officeart/2009/3/layout/HorizontalOrganizationChart"/>
    <dgm:cxn modelId="{60F709A9-F365-44B7-B545-419DE75D4AF4}" type="presParOf" srcId="{D7AA1A84-BE9A-4FAF-8030-9966BBC43F03}" destId="{8678EF50-2C4A-44D6-96B9-A81223B70AB3}" srcOrd="6" destOrd="0" presId="urn:microsoft.com/office/officeart/2009/3/layout/HorizontalOrganizationChart"/>
    <dgm:cxn modelId="{98E99A79-D000-49DD-8DE2-13567C02CEA8}" type="presParOf" srcId="{D7AA1A84-BE9A-4FAF-8030-9966BBC43F03}" destId="{A0E6FB3B-EEFD-4A2B-9F85-8928FD41A5AD}" srcOrd="7" destOrd="0" presId="urn:microsoft.com/office/officeart/2009/3/layout/HorizontalOrganizationChart"/>
    <dgm:cxn modelId="{34AEE94B-65E3-4BFA-9C73-C889E280CCD2}" type="presParOf" srcId="{A0E6FB3B-EEFD-4A2B-9F85-8928FD41A5AD}" destId="{DE75BE99-1564-4088-AA5C-8AD2A633B061}" srcOrd="0" destOrd="0" presId="urn:microsoft.com/office/officeart/2009/3/layout/HorizontalOrganizationChart"/>
    <dgm:cxn modelId="{C813FE8A-FFF9-4BCD-8FDB-5D1170BE5AE6}" type="presParOf" srcId="{DE75BE99-1564-4088-AA5C-8AD2A633B061}" destId="{B2EB00DB-555C-4550-A217-B68FCB9D993F}" srcOrd="0" destOrd="0" presId="urn:microsoft.com/office/officeart/2009/3/layout/HorizontalOrganizationChart"/>
    <dgm:cxn modelId="{D8F11BF1-32FF-404D-A2D3-4A597D8A9A39}" type="presParOf" srcId="{DE75BE99-1564-4088-AA5C-8AD2A633B061}" destId="{78C76EE3-9238-41D8-A0CB-C063C6C58C9C}" srcOrd="1" destOrd="0" presId="urn:microsoft.com/office/officeart/2009/3/layout/HorizontalOrganizationChart"/>
    <dgm:cxn modelId="{5350BA8B-984C-4A7C-B5EA-B9A04C942AD0}" type="presParOf" srcId="{A0E6FB3B-EEFD-4A2B-9F85-8928FD41A5AD}" destId="{22268BC4-5DCC-4ABE-BA4E-FAE65D1B85A8}" srcOrd="1" destOrd="0" presId="urn:microsoft.com/office/officeart/2009/3/layout/HorizontalOrganizationChart"/>
    <dgm:cxn modelId="{77442878-F2CF-407B-BD6C-28EEBC6E80E9}" type="presParOf" srcId="{A0E6FB3B-EEFD-4A2B-9F85-8928FD41A5AD}" destId="{67CF4A86-7D3B-43BB-9B14-8D11BFB534C1}" srcOrd="2" destOrd="0" presId="urn:microsoft.com/office/officeart/2009/3/layout/HorizontalOrganizationChart"/>
    <dgm:cxn modelId="{760D26DD-8520-4A73-B3DB-8915912A4926}" type="presParOf" srcId="{D7AA1A84-BE9A-4FAF-8030-9966BBC43F03}" destId="{891503A9-E026-42C7-B7EE-74C4BA4CFF93}" srcOrd="8" destOrd="0" presId="urn:microsoft.com/office/officeart/2009/3/layout/HorizontalOrganizationChart"/>
    <dgm:cxn modelId="{7C5F1907-935A-4E72-806D-9C7A889C64AD}" type="presParOf" srcId="{D7AA1A84-BE9A-4FAF-8030-9966BBC43F03}" destId="{2D75DAF9-4D61-40C1-A291-669C3D818E8A}" srcOrd="9" destOrd="0" presId="urn:microsoft.com/office/officeart/2009/3/layout/HorizontalOrganizationChart"/>
    <dgm:cxn modelId="{67972A21-7ECD-4D04-80D5-BC5805AB6E3F}" type="presParOf" srcId="{2D75DAF9-4D61-40C1-A291-669C3D818E8A}" destId="{AD24624C-F25B-4822-9DD7-FD1154E784C4}" srcOrd="0" destOrd="0" presId="urn:microsoft.com/office/officeart/2009/3/layout/HorizontalOrganizationChart"/>
    <dgm:cxn modelId="{31DD14F2-414E-4F66-A30C-8EDA0B1D0938}" type="presParOf" srcId="{AD24624C-F25B-4822-9DD7-FD1154E784C4}" destId="{8762B26B-974D-4712-B8CE-8259D93B2CE6}" srcOrd="0" destOrd="0" presId="urn:microsoft.com/office/officeart/2009/3/layout/HorizontalOrganizationChart"/>
    <dgm:cxn modelId="{D41DE964-AEC1-443D-9870-70F756EFB07E}" type="presParOf" srcId="{AD24624C-F25B-4822-9DD7-FD1154E784C4}" destId="{AB4E9F90-5172-4E7C-B39F-024C6F65B168}" srcOrd="1" destOrd="0" presId="urn:microsoft.com/office/officeart/2009/3/layout/HorizontalOrganizationChart"/>
    <dgm:cxn modelId="{DD2379AB-4E7E-4C7E-A959-25A5D5CDF5CC}" type="presParOf" srcId="{2D75DAF9-4D61-40C1-A291-669C3D818E8A}" destId="{CE3B8CB3-3678-4C2D-89D8-BFE80B4E48F8}" srcOrd="1" destOrd="0" presId="urn:microsoft.com/office/officeart/2009/3/layout/HorizontalOrganizationChart"/>
    <dgm:cxn modelId="{0C8D4D10-F093-42C2-92D6-B7E326F2600B}" type="presParOf" srcId="{2D75DAF9-4D61-40C1-A291-669C3D818E8A}" destId="{F3A8509A-6489-4937-AEFC-17ACD44EDF7B}" srcOrd="2" destOrd="0" presId="urn:microsoft.com/office/officeart/2009/3/layout/HorizontalOrganizationChart"/>
    <dgm:cxn modelId="{3A6FFD37-0C8A-42EF-A548-F5F69B5F3B4E}" type="presParOf" srcId="{E35152AD-187E-4A74-9137-6E9CC6401F89}" destId="{7E1FE66E-0B34-4844-BBA7-BDB6F4DE44DB}" srcOrd="2" destOrd="0" presId="urn:microsoft.com/office/officeart/2009/3/layout/HorizontalOrganizationChart"/>
    <dgm:cxn modelId="{08C11483-F812-4363-9F0C-2C2C38CDA9DF}" type="presParOf" srcId="{CF145FC3-8588-46F9-8E06-1055F2F82FA0}" destId="{CD8471C5-6B65-4909-BBC6-E6A612AF3A4E}" srcOrd="2" destOrd="0" presId="urn:microsoft.com/office/officeart/2009/3/layout/HorizontalOrganizationChart"/>
    <dgm:cxn modelId="{447D4B82-49D7-4ABA-A259-3BE8B604C99A}" type="presParOf" srcId="{CF145FC3-8588-46F9-8E06-1055F2F82FA0}" destId="{A9202049-B17F-47AD-8B34-3356FE5C1E66}" srcOrd="3" destOrd="0" presId="urn:microsoft.com/office/officeart/2009/3/layout/HorizontalOrganizationChart"/>
    <dgm:cxn modelId="{8F4857BC-97E3-44E6-A213-75743C395F83}" type="presParOf" srcId="{A9202049-B17F-47AD-8B34-3356FE5C1E66}" destId="{88321E51-CDDF-423D-A031-E0131131955B}" srcOrd="0" destOrd="0" presId="urn:microsoft.com/office/officeart/2009/3/layout/HorizontalOrganizationChart"/>
    <dgm:cxn modelId="{1369D771-3877-4AFD-AD52-8A71A2C52822}" type="presParOf" srcId="{88321E51-CDDF-423D-A031-E0131131955B}" destId="{C2B6E7E7-F0E1-4AAD-89EF-29EF2A650A26}" srcOrd="0" destOrd="0" presId="urn:microsoft.com/office/officeart/2009/3/layout/HorizontalOrganizationChart"/>
    <dgm:cxn modelId="{D50E68B7-F68D-4961-9BF5-9B4A8AA8FECD}" type="presParOf" srcId="{88321E51-CDDF-423D-A031-E0131131955B}" destId="{FF46A53A-4397-4F89-B71E-EEDA63D6A09D}" srcOrd="1" destOrd="0" presId="urn:microsoft.com/office/officeart/2009/3/layout/HorizontalOrganizationChart"/>
    <dgm:cxn modelId="{F138A38A-0394-4FC4-B68A-D6A2B6DA5334}" type="presParOf" srcId="{A9202049-B17F-47AD-8B34-3356FE5C1E66}" destId="{0B2D1DD8-671F-4314-AE58-97200E0FA623}" srcOrd="1" destOrd="0" presId="urn:microsoft.com/office/officeart/2009/3/layout/HorizontalOrganizationChart"/>
    <dgm:cxn modelId="{89BBC52F-8B0E-4EFB-94B8-9D190441A789}" type="presParOf" srcId="{0B2D1DD8-671F-4314-AE58-97200E0FA623}" destId="{28040717-B15A-4927-A7C4-ADE7F957855A}" srcOrd="0" destOrd="0" presId="urn:microsoft.com/office/officeart/2009/3/layout/HorizontalOrganizationChart"/>
    <dgm:cxn modelId="{23A41D67-0F60-499A-A1EF-E5C0D0A83DE5}" type="presParOf" srcId="{0B2D1DD8-671F-4314-AE58-97200E0FA623}" destId="{A8BAAC01-2669-4489-BD27-F37A56E029DC}" srcOrd="1" destOrd="0" presId="urn:microsoft.com/office/officeart/2009/3/layout/HorizontalOrganizationChart"/>
    <dgm:cxn modelId="{B9D3385D-7988-424F-8F00-127C64335B45}" type="presParOf" srcId="{A8BAAC01-2669-4489-BD27-F37A56E029DC}" destId="{B0ABF5B3-6A81-40B8-A897-A7A5A9FD3DA2}" srcOrd="0" destOrd="0" presId="urn:microsoft.com/office/officeart/2009/3/layout/HorizontalOrganizationChart"/>
    <dgm:cxn modelId="{6B62BF3F-AA2E-4DB2-A864-19DB447CF280}" type="presParOf" srcId="{B0ABF5B3-6A81-40B8-A897-A7A5A9FD3DA2}" destId="{51AA6155-1EA3-40FD-94A4-62AEAE33CF0B}" srcOrd="0" destOrd="0" presId="urn:microsoft.com/office/officeart/2009/3/layout/HorizontalOrganizationChart"/>
    <dgm:cxn modelId="{4E1AAE00-B711-4348-9F04-C24C47AEF895}" type="presParOf" srcId="{B0ABF5B3-6A81-40B8-A897-A7A5A9FD3DA2}" destId="{F2DEB385-C5B7-4C53-8AA3-0B6E27B8268E}" srcOrd="1" destOrd="0" presId="urn:microsoft.com/office/officeart/2009/3/layout/HorizontalOrganizationChart"/>
    <dgm:cxn modelId="{E2187DC1-A2DB-4FB2-B58D-83171D5F6708}" type="presParOf" srcId="{A8BAAC01-2669-4489-BD27-F37A56E029DC}" destId="{0EC4FB9C-3E7A-4DF7-86C9-B8CDF6255758}" srcOrd="1" destOrd="0" presId="urn:microsoft.com/office/officeart/2009/3/layout/HorizontalOrganizationChart"/>
    <dgm:cxn modelId="{2609DD06-AF94-4CA6-BB03-01D8AB8C4804}" type="presParOf" srcId="{A8BAAC01-2669-4489-BD27-F37A56E029DC}" destId="{22AE6BB6-D84B-44A8-80F9-56DC17E48CB5}" srcOrd="2" destOrd="0" presId="urn:microsoft.com/office/officeart/2009/3/layout/HorizontalOrganizationChart"/>
    <dgm:cxn modelId="{50322D96-3D41-4201-B6BB-AFF71681FD3E}" type="presParOf" srcId="{0B2D1DD8-671F-4314-AE58-97200E0FA623}" destId="{FBDB3249-89BC-4BAE-AE79-16651D9A2489}" srcOrd="2" destOrd="0" presId="urn:microsoft.com/office/officeart/2009/3/layout/HorizontalOrganizationChart"/>
    <dgm:cxn modelId="{1D8E624A-EA30-4309-9761-14D822C71A80}" type="presParOf" srcId="{0B2D1DD8-671F-4314-AE58-97200E0FA623}" destId="{0AC18AA4-FF7C-44E2-9DF3-4F06076ABD41}" srcOrd="3" destOrd="0" presId="urn:microsoft.com/office/officeart/2009/3/layout/HorizontalOrganizationChart"/>
    <dgm:cxn modelId="{ED3F5732-1CE8-4867-B814-24C11C7531AB}" type="presParOf" srcId="{0AC18AA4-FF7C-44E2-9DF3-4F06076ABD41}" destId="{FCE578EB-BCD2-4C89-BC75-3801B7BE2700}" srcOrd="0" destOrd="0" presId="urn:microsoft.com/office/officeart/2009/3/layout/HorizontalOrganizationChart"/>
    <dgm:cxn modelId="{46E5CA7D-43B5-4339-AB36-930C2A27FFF0}" type="presParOf" srcId="{FCE578EB-BCD2-4C89-BC75-3801B7BE2700}" destId="{8120AAEC-A9EA-47BF-A825-069369783E03}" srcOrd="0" destOrd="0" presId="urn:microsoft.com/office/officeart/2009/3/layout/HorizontalOrganizationChart"/>
    <dgm:cxn modelId="{C47111A6-2F6E-4B0E-8BD5-B81F865DB988}" type="presParOf" srcId="{FCE578EB-BCD2-4C89-BC75-3801B7BE2700}" destId="{BC726E18-3FA0-48A7-A992-65B0238CB4EC}" srcOrd="1" destOrd="0" presId="urn:microsoft.com/office/officeart/2009/3/layout/HorizontalOrganizationChart"/>
    <dgm:cxn modelId="{DCCAB6E9-04E6-4BDD-BE44-5E2DA71B7848}" type="presParOf" srcId="{0AC18AA4-FF7C-44E2-9DF3-4F06076ABD41}" destId="{E89B5C6A-B6C7-4BD3-A945-75B70FA5CBDA}" srcOrd="1" destOrd="0" presId="urn:microsoft.com/office/officeart/2009/3/layout/HorizontalOrganizationChart"/>
    <dgm:cxn modelId="{A0ECA88C-D88F-4FA3-87A3-C31A1F52775B}" type="presParOf" srcId="{0AC18AA4-FF7C-44E2-9DF3-4F06076ABD41}" destId="{C97FC7E9-7198-45FE-8E82-EBB3449DBCD4}" srcOrd="2" destOrd="0" presId="urn:microsoft.com/office/officeart/2009/3/layout/HorizontalOrganizationChart"/>
    <dgm:cxn modelId="{2C1DBF07-51F2-444E-A2A2-386276D12760}" type="presParOf" srcId="{0B2D1DD8-671F-4314-AE58-97200E0FA623}" destId="{FA62CB1E-8746-441B-A3D0-1CCFAD590B9A}" srcOrd="4" destOrd="0" presId="urn:microsoft.com/office/officeart/2009/3/layout/HorizontalOrganizationChart"/>
    <dgm:cxn modelId="{B9388406-7E94-4AE5-A33C-39B61D2A84DB}" type="presParOf" srcId="{0B2D1DD8-671F-4314-AE58-97200E0FA623}" destId="{26F65BF4-5FD2-4CEA-8D94-4C656305C0BB}" srcOrd="5" destOrd="0" presId="urn:microsoft.com/office/officeart/2009/3/layout/HorizontalOrganizationChart"/>
    <dgm:cxn modelId="{AE1744EB-231F-4BF1-8AEB-A5B0CB788C0B}" type="presParOf" srcId="{26F65BF4-5FD2-4CEA-8D94-4C656305C0BB}" destId="{F6790AAA-2651-43A4-81DC-96A15C48F3EB}" srcOrd="0" destOrd="0" presId="urn:microsoft.com/office/officeart/2009/3/layout/HorizontalOrganizationChart"/>
    <dgm:cxn modelId="{A1F9468F-79B5-4488-A0F8-F71F7AC050AB}" type="presParOf" srcId="{F6790AAA-2651-43A4-81DC-96A15C48F3EB}" destId="{0BBD2014-386F-43C8-AA7F-49FCB22C6080}" srcOrd="0" destOrd="0" presId="urn:microsoft.com/office/officeart/2009/3/layout/HorizontalOrganizationChart"/>
    <dgm:cxn modelId="{56F5F890-EA5C-40EF-A01A-AAE041E03CDD}" type="presParOf" srcId="{F6790AAA-2651-43A4-81DC-96A15C48F3EB}" destId="{3429166A-0C5C-480B-991C-108760C507B3}" srcOrd="1" destOrd="0" presId="urn:microsoft.com/office/officeart/2009/3/layout/HorizontalOrganizationChart"/>
    <dgm:cxn modelId="{C11A28C1-A861-4532-B4CA-340A2F43B36B}" type="presParOf" srcId="{26F65BF4-5FD2-4CEA-8D94-4C656305C0BB}" destId="{B0F5CB5A-341B-44A4-A771-F6D17C24658A}" srcOrd="1" destOrd="0" presId="urn:microsoft.com/office/officeart/2009/3/layout/HorizontalOrganizationChart"/>
    <dgm:cxn modelId="{F78F397C-81F5-4478-95FA-29ACB236EB8D}" type="presParOf" srcId="{26F65BF4-5FD2-4CEA-8D94-4C656305C0BB}" destId="{B49BA652-6B41-47D4-8EE7-F6F3AFC0E9B5}" srcOrd="2" destOrd="0" presId="urn:microsoft.com/office/officeart/2009/3/layout/HorizontalOrganizationChart"/>
    <dgm:cxn modelId="{A7D67C97-FCE3-447E-A845-EC0200224F74}" type="presParOf" srcId="{0B2D1DD8-671F-4314-AE58-97200E0FA623}" destId="{F5C2FA88-F1C9-4A81-88D3-DBA4A3279F7B}" srcOrd="6" destOrd="0" presId="urn:microsoft.com/office/officeart/2009/3/layout/HorizontalOrganizationChart"/>
    <dgm:cxn modelId="{E3369638-4EDF-4F1F-AC64-F71ED25E52D6}" type="presParOf" srcId="{0B2D1DD8-671F-4314-AE58-97200E0FA623}" destId="{2C8B4446-947B-4E19-AA6A-CA2A377FACAD}" srcOrd="7" destOrd="0" presId="urn:microsoft.com/office/officeart/2009/3/layout/HorizontalOrganizationChart"/>
    <dgm:cxn modelId="{47EDBC77-4977-49DE-9501-50CD1A81C0A1}" type="presParOf" srcId="{2C8B4446-947B-4E19-AA6A-CA2A377FACAD}" destId="{DDF23D11-6F82-4453-A9A3-3DE31CC9832B}" srcOrd="0" destOrd="0" presId="urn:microsoft.com/office/officeart/2009/3/layout/HorizontalOrganizationChart"/>
    <dgm:cxn modelId="{30D22512-C622-4AD6-8AB5-FDD936E05D95}" type="presParOf" srcId="{DDF23D11-6F82-4453-A9A3-3DE31CC9832B}" destId="{4E2E87EE-06D0-438B-8F00-0D2E7336D9DD}" srcOrd="0" destOrd="0" presId="urn:microsoft.com/office/officeart/2009/3/layout/HorizontalOrganizationChart"/>
    <dgm:cxn modelId="{43B97787-5E68-4C0C-BB3B-2D64613979B8}" type="presParOf" srcId="{DDF23D11-6F82-4453-A9A3-3DE31CC9832B}" destId="{C0D34E08-2E4F-4F73-AFD2-DADB9DC67B65}" srcOrd="1" destOrd="0" presId="urn:microsoft.com/office/officeart/2009/3/layout/HorizontalOrganizationChart"/>
    <dgm:cxn modelId="{A157571D-CDAE-4501-8AF7-5BC21D49C04F}" type="presParOf" srcId="{2C8B4446-947B-4E19-AA6A-CA2A377FACAD}" destId="{3A425B9E-C182-4D29-8520-C5E7F48DC6FC}" srcOrd="1" destOrd="0" presId="urn:microsoft.com/office/officeart/2009/3/layout/HorizontalOrganizationChart"/>
    <dgm:cxn modelId="{B5C7091E-F2D1-4E35-B064-A8AC31829F32}" type="presParOf" srcId="{2C8B4446-947B-4E19-AA6A-CA2A377FACAD}" destId="{9CE2AB0B-F85D-4E08-8BE1-71B5B445574B}" srcOrd="2" destOrd="0" presId="urn:microsoft.com/office/officeart/2009/3/layout/HorizontalOrganizationChart"/>
    <dgm:cxn modelId="{95E96E70-721A-4C7C-94F6-0E05B463AEC4}" type="presParOf" srcId="{0B2D1DD8-671F-4314-AE58-97200E0FA623}" destId="{293FF645-1876-4C15-8615-D8D692BBF023}" srcOrd="8" destOrd="0" presId="urn:microsoft.com/office/officeart/2009/3/layout/HorizontalOrganizationChart"/>
    <dgm:cxn modelId="{AC5F4CC0-247A-448C-911E-D16493A91126}" type="presParOf" srcId="{0B2D1DD8-671F-4314-AE58-97200E0FA623}" destId="{59192D17-E0F4-4910-800B-9B49247D57AF}" srcOrd="9" destOrd="0" presId="urn:microsoft.com/office/officeart/2009/3/layout/HorizontalOrganizationChart"/>
    <dgm:cxn modelId="{E8B06A01-DB84-4FDA-BC59-41648EBC370A}" type="presParOf" srcId="{59192D17-E0F4-4910-800B-9B49247D57AF}" destId="{22A08E91-EA97-4BD4-A46C-5507FCF65339}" srcOrd="0" destOrd="0" presId="urn:microsoft.com/office/officeart/2009/3/layout/HorizontalOrganizationChart"/>
    <dgm:cxn modelId="{71787550-3050-495A-888D-2094F3074361}" type="presParOf" srcId="{22A08E91-EA97-4BD4-A46C-5507FCF65339}" destId="{7AF7A3B2-CE4C-4AA2-BE21-A3BB5CC97F32}" srcOrd="0" destOrd="0" presId="urn:microsoft.com/office/officeart/2009/3/layout/HorizontalOrganizationChart"/>
    <dgm:cxn modelId="{C5F8BF92-FA89-4E83-8D8F-5E4DC94756A0}" type="presParOf" srcId="{22A08E91-EA97-4BD4-A46C-5507FCF65339}" destId="{532055A4-D054-4F5D-BE71-DBA8B4AC4847}" srcOrd="1" destOrd="0" presId="urn:microsoft.com/office/officeart/2009/3/layout/HorizontalOrganizationChart"/>
    <dgm:cxn modelId="{F06D86CA-4E06-48F8-A959-88227C90D779}" type="presParOf" srcId="{59192D17-E0F4-4910-800B-9B49247D57AF}" destId="{4D847ED7-5E33-4DD8-A78D-6785618914FF}" srcOrd="1" destOrd="0" presId="urn:microsoft.com/office/officeart/2009/3/layout/HorizontalOrganizationChart"/>
    <dgm:cxn modelId="{13AFC328-A3D5-432B-B2C8-224B1C1C08A3}" type="presParOf" srcId="{59192D17-E0F4-4910-800B-9B49247D57AF}" destId="{DF89D982-DB56-48D8-B8E5-F2E99A5B1E62}" srcOrd="2" destOrd="0" presId="urn:microsoft.com/office/officeart/2009/3/layout/HorizontalOrganizationChart"/>
    <dgm:cxn modelId="{839EBE6B-C11A-473A-BA63-59B02A80EF79}" type="presParOf" srcId="{A9202049-B17F-47AD-8B34-3356FE5C1E66}" destId="{CF8052F9-0256-490B-8C29-EC677FABEBA7}" srcOrd="2" destOrd="0" presId="urn:microsoft.com/office/officeart/2009/3/layout/HorizontalOrganizationChart"/>
    <dgm:cxn modelId="{B173DFF5-F5D7-447A-91F5-406271CD5E52}" type="presParOf" srcId="{CF145FC3-8588-46F9-8E06-1055F2F82FA0}" destId="{2EB55354-D74E-46F1-8BDE-9A9FC3B8853E}" srcOrd="4" destOrd="0" presId="urn:microsoft.com/office/officeart/2009/3/layout/HorizontalOrganizationChart"/>
    <dgm:cxn modelId="{899E0500-4C6C-4DC4-AAC2-FF315B39E832}" type="presParOf" srcId="{CF145FC3-8588-46F9-8E06-1055F2F82FA0}" destId="{145EA572-B32A-4E7E-8C31-0AB1CD8C8E9A}" srcOrd="5" destOrd="0" presId="urn:microsoft.com/office/officeart/2009/3/layout/HorizontalOrganizationChart"/>
    <dgm:cxn modelId="{A6047CD4-BCA9-44BE-AB90-7EF89459265E}" type="presParOf" srcId="{145EA572-B32A-4E7E-8C31-0AB1CD8C8E9A}" destId="{4C249E56-C16D-46C4-A753-0EA3D5F7B79A}" srcOrd="0" destOrd="0" presId="urn:microsoft.com/office/officeart/2009/3/layout/HorizontalOrganizationChart"/>
    <dgm:cxn modelId="{1665365A-1D44-4BB7-BE7A-5D4CC8E81CA1}" type="presParOf" srcId="{4C249E56-C16D-46C4-A753-0EA3D5F7B79A}" destId="{3F05C3AE-4E36-42FC-BD46-4F9DA7762189}" srcOrd="0" destOrd="0" presId="urn:microsoft.com/office/officeart/2009/3/layout/HorizontalOrganizationChart"/>
    <dgm:cxn modelId="{530EF7E5-B272-409D-817D-D4C123CEAB84}" type="presParOf" srcId="{4C249E56-C16D-46C4-A753-0EA3D5F7B79A}" destId="{3F01511E-A38D-44CE-AD32-88440DFC4D25}" srcOrd="1" destOrd="0" presId="urn:microsoft.com/office/officeart/2009/3/layout/HorizontalOrganizationChart"/>
    <dgm:cxn modelId="{4CF64D16-8B27-4A0E-984A-0B0975D8EEAA}" type="presParOf" srcId="{145EA572-B32A-4E7E-8C31-0AB1CD8C8E9A}" destId="{3EFE2AAF-67B2-4622-84C2-7BB1248F7A13}" srcOrd="1" destOrd="0" presId="urn:microsoft.com/office/officeart/2009/3/layout/HorizontalOrganizationChart"/>
    <dgm:cxn modelId="{4509257B-1ED8-44BD-A09C-E177FDC9563E}" type="presParOf" srcId="{3EFE2AAF-67B2-4622-84C2-7BB1248F7A13}" destId="{9CB5A766-E966-4763-9587-D98C72DB0A71}" srcOrd="0" destOrd="0" presId="urn:microsoft.com/office/officeart/2009/3/layout/HorizontalOrganizationChart"/>
    <dgm:cxn modelId="{6C8B78EF-CC38-423B-9246-4DA2A0D6785D}" type="presParOf" srcId="{3EFE2AAF-67B2-4622-84C2-7BB1248F7A13}" destId="{AFB3F7D2-E3CD-42C1-A0BC-AB697516533B}" srcOrd="1" destOrd="0" presId="urn:microsoft.com/office/officeart/2009/3/layout/HorizontalOrganizationChart"/>
    <dgm:cxn modelId="{75A69584-96BF-4B16-ADD5-4AACF826F536}" type="presParOf" srcId="{AFB3F7D2-E3CD-42C1-A0BC-AB697516533B}" destId="{A4194572-3045-4186-A8DF-2385746852C9}" srcOrd="0" destOrd="0" presId="urn:microsoft.com/office/officeart/2009/3/layout/HorizontalOrganizationChart"/>
    <dgm:cxn modelId="{C41D5C73-58A1-47C8-8B30-6545D25F0E5F}" type="presParOf" srcId="{A4194572-3045-4186-A8DF-2385746852C9}" destId="{8951B592-F1A6-49FF-93EC-65F6EF398A96}" srcOrd="0" destOrd="0" presId="urn:microsoft.com/office/officeart/2009/3/layout/HorizontalOrganizationChart"/>
    <dgm:cxn modelId="{6AF91176-9123-4014-8BF4-F35A9CD7AEF3}" type="presParOf" srcId="{A4194572-3045-4186-A8DF-2385746852C9}" destId="{5B6FD3F8-5C81-494E-9CFC-E093E97E3971}" srcOrd="1" destOrd="0" presId="urn:microsoft.com/office/officeart/2009/3/layout/HorizontalOrganizationChart"/>
    <dgm:cxn modelId="{FE6C35EB-9B57-4C4B-BFCB-7C4C53BC5517}" type="presParOf" srcId="{AFB3F7D2-E3CD-42C1-A0BC-AB697516533B}" destId="{087F9A25-2AA0-412D-8631-86608370F13B}" srcOrd="1" destOrd="0" presId="urn:microsoft.com/office/officeart/2009/3/layout/HorizontalOrganizationChart"/>
    <dgm:cxn modelId="{4121FF7A-491D-4E8B-8742-C58C21F92A1D}" type="presParOf" srcId="{AFB3F7D2-E3CD-42C1-A0BC-AB697516533B}" destId="{459311D6-2A89-4CC9-918C-6613195A90AA}" srcOrd="2" destOrd="0" presId="urn:microsoft.com/office/officeart/2009/3/layout/HorizontalOrganizationChart"/>
    <dgm:cxn modelId="{032CEDE6-4E4C-4258-8215-709155CB7DF0}" type="presParOf" srcId="{3EFE2AAF-67B2-4622-84C2-7BB1248F7A13}" destId="{E7A8C741-CD0F-48D8-9719-768B7C33D351}" srcOrd="2" destOrd="0" presId="urn:microsoft.com/office/officeart/2009/3/layout/HorizontalOrganizationChart"/>
    <dgm:cxn modelId="{E527B167-A174-4A29-9F7C-38CA3B79AC82}" type="presParOf" srcId="{3EFE2AAF-67B2-4622-84C2-7BB1248F7A13}" destId="{ACC58906-B860-41F2-96FB-F966BC6EBBBC}" srcOrd="3" destOrd="0" presId="urn:microsoft.com/office/officeart/2009/3/layout/HorizontalOrganizationChart"/>
    <dgm:cxn modelId="{6F83E7B2-CB2F-4880-BC6F-ED9A7A354BD9}" type="presParOf" srcId="{ACC58906-B860-41F2-96FB-F966BC6EBBBC}" destId="{26138416-7AD2-45D6-8490-3E7079F427F0}" srcOrd="0" destOrd="0" presId="urn:microsoft.com/office/officeart/2009/3/layout/HorizontalOrganizationChart"/>
    <dgm:cxn modelId="{8FE1D6E1-8112-4A96-BF3E-2067528493DC}" type="presParOf" srcId="{26138416-7AD2-45D6-8490-3E7079F427F0}" destId="{5B91D08E-3614-4E56-BF18-B2DF0B2DA186}" srcOrd="0" destOrd="0" presId="urn:microsoft.com/office/officeart/2009/3/layout/HorizontalOrganizationChart"/>
    <dgm:cxn modelId="{5873AE3D-738B-4533-83E2-2149E3970032}" type="presParOf" srcId="{26138416-7AD2-45D6-8490-3E7079F427F0}" destId="{3E0AACFB-64AD-483F-9FC9-D4DCA6B82564}" srcOrd="1" destOrd="0" presId="urn:microsoft.com/office/officeart/2009/3/layout/HorizontalOrganizationChart"/>
    <dgm:cxn modelId="{7A142F85-9684-447B-87D7-9D92DA43AA10}" type="presParOf" srcId="{ACC58906-B860-41F2-96FB-F966BC6EBBBC}" destId="{59009A3D-DEA6-44FE-956A-690453F65F51}" srcOrd="1" destOrd="0" presId="urn:microsoft.com/office/officeart/2009/3/layout/HorizontalOrganizationChart"/>
    <dgm:cxn modelId="{57C24584-3703-4325-BF58-F58D78067462}" type="presParOf" srcId="{ACC58906-B860-41F2-96FB-F966BC6EBBBC}" destId="{4881EA10-FB7D-4B9A-9405-988B18674D48}" srcOrd="2" destOrd="0" presId="urn:microsoft.com/office/officeart/2009/3/layout/HorizontalOrganizationChart"/>
    <dgm:cxn modelId="{C87C564F-17AE-45DE-B1CE-59641BA3C1B8}" type="presParOf" srcId="{3EFE2AAF-67B2-4622-84C2-7BB1248F7A13}" destId="{664F9132-A56C-4A0B-8C01-BE8F4D9B33A2}" srcOrd="4" destOrd="0" presId="urn:microsoft.com/office/officeart/2009/3/layout/HorizontalOrganizationChart"/>
    <dgm:cxn modelId="{6E3719D1-4856-4407-B683-1DFCF49EBA5F}" type="presParOf" srcId="{3EFE2AAF-67B2-4622-84C2-7BB1248F7A13}" destId="{27C16BE8-5281-48F5-B13D-5C43841ABD54}" srcOrd="5" destOrd="0" presId="urn:microsoft.com/office/officeart/2009/3/layout/HorizontalOrganizationChart"/>
    <dgm:cxn modelId="{627596B7-08CA-49EB-B366-45CEC1541894}" type="presParOf" srcId="{27C16BE8-5281-48F5-B13D-5C43841ABD54}" destId="{AE1FB495-0EC9-48E2-9990-3D2F525DCF5A}" srcOrd="0" destOrd="0" presId="urn:microsoft.com/office/officeart/2009/3/layout/HorizontalOrganizationChart"/>
    <dgm:cxn modelId="{A7C68A3D-5603-41A0-9186-04FC32CA89B6}" type="presParOf" srcId="{AE1FB495-0EC9-48E2-9990-3D2F525DCF5A}" destId="{6677DDBB-0746-4DFB-A41A-A12162324E70}" srcOrd="0" destOrd="0" presId="urn:microsoft.com/office/officeart/2009/3/layout/HorizontalOrganizationChart"/>
    <dgm:cxn modelId="{E9DC1A5D-91A9-471E-8E74-29197258952F}" type="presParOf" srcId="{AE1FB495-0EC9-48E2-9990-3D2F525DCF5A}" destId="{8780B068-1AD7-465D-81E9-6E6756696B55}" srcOrd="1" destOrd="0" presId="urn:microsoft.com/office/officeart/2009/3/layout/HorizontalOrganizationChart"/>
    <dgm:cxn modelId="{D3AC54B2-FF4E-41D0-AEA5-07BD477D0CE3}" type="presParOf" srcId="{27C16BE8-5281-48F5-B13D-5C43841ABD54}" destId="{8F61E096-8F48-49C7-91FF-EE5FA856DC7D}" srcOrd="1" destOrd="0" presId="urn:microsoft.com/office/officeart/2009/3/layout/HorizontalOrganizationChart"/>
    <dgm:cxn modelId="{DAF030D9-E2EC-445E-B7AA-42EFBFE30994}" type="presParOf" srcId="{27C16BE8-5281-48F5-B13D-5C43841ABD54}" destId="{402DEEB7-41AE-4241-B014-A50C925E5B1C}" srcOrd="2" destOrd="0" presId="urn:microsoft.com/office/officeart/2009/3/layout/HorizontalOrganizationChart"/>
    <dgm:cxn modelId="{C04AB7F6-4376-401A-9FFC-5FCEC263E8A7}" type="presParOf" srcId="{3EFE2AAF-67B2-4622-84C2-7BB1248F7A13}" destId="{7DA1A85A-C320-49B3-B41B-847A9A7A20D2}" srcOrd="6" destOrd="0" presId="urn:microsoft.com/office/officeart/2009/3/layout/HorizontalOrganizationChart"/>
    <dgm:cxn modelId="{EA8028F1-0DBB-4C18-8B68-DAD50C40DB25}" type="presParOf" srcId="{3EFE2AAF-67B2-4622-84C2-7BB1248F7A13}" destId="{1CB17A30-90F9-4B50-AB7D-B54118AEA48C}" srcOrd="7" destOrd="0" presId="urn:microsoft.com/office/officeart/2009/3/layout/HorizontalOrganizationChart"/>
    <dgm:cxn modelId="{668A28F3-5A2F-4C66-9757-AD16AA36BEA4}" type="presParOf" srcId="{1CB17A30-90F9-4B50-AB7D-B54118AEA48C}" destId="{276BEFC0-150E-41BE-98FB-D9B265AE06CC}" srcOrd="0" destOrd="0" presId="urn:microsoft.com/office/officeart/2009/3/layout/HorizontalOrganizationChart"/>
    <dgm:cxn modelId="{9535C4DC-8B94-42CD-997F-9FF5F766B0B6}" type="presParOf" srcId="{276BEFC0-150E-41BE-98FB-D9B265AE06CC}" destId="{B8AD1330-9EA6-4BBF-88FB-B5B56A26851A}" srcOrd="0" destOrd="0" presId="urn:microsoft.com/office/officeart/2009/3/layout/HorizontalOrganizationChart"/>
    <dgm:cxn modelId="{B2ECEAC8-6B3D-4598-BD49-A5432AE23C76}" type="presParOf" srcId="{276BEFC0-150E-41BE-98FB-D9B265AE06CC}" destId="{BE33C892-AEF7-4EED-A7EB-358B5F996CBE}" srcOrd="1" destOrd="0" presId="urn:microsoft.com/office/officeart/2009/3/layout/HorizontalOrganizationChart"/>
    <dgm:cxn modelId="{9CE9B162-876F-431D-8E42-BA84AE2BD6B8}" type="presParOf" srcId="{1CB17A30-90F9-4B50-AB7D-B54118AEA48C}" destId="{74D25F3A-C8E1-4DC8-A713-E0CF25774F66}" srcOrd="1" destOrd="0" presId="urn:microsoft.com/office/officeart/2009/3/layout/HorizontalOrganizationChart"/>
    <dgm:cxn modelId="{6535CAF0-1D04-430B-8921-7ED29AB3EE49}" type="presParOf" srcId="{1CB17A30-90F9-4B50-AB7D-B54118AEA48C}" destId="{1D180BA7-E661-4074-8995-7CBE48812C53}" srcOrd="2" destOrd="0" presId="urn:microsoft.com/office/officeart/2009/3/layout/HorizontalOrganizationChart"/>
    <dgm:cxn modelId="{E5EFDA65-E4BC-4EBE-8848-135C6CC32D39}" type="presParOf" srcId="{145EA572-B32A-4E7E-8C31-0AB1CD8C8E9A}" destId="{9304BC88-200C-4572-A72C-77DE366AAADF}" srcOrd="2" destOrd="0" presId="urn:microsoft.com/office/officeart/2009/3/layout/HorizontalOrganizationChart"/>
    <dgm:cxn modelId="{5B0282B3-ED1A-41C1-9D20-56EBC9F1DDF7}" type="presParOf" srcId="{CF145FC3-8588-46F9-8E06-1055F2F82FA0}" destId="{BF0040A1-30BC-4F43-93A6-0FE3DEA8C2A3}" srcOrd="6" destOrd="0" presId="urn:microsoft.com/office/officeart/2009/3/layout/HorizontalOrganizationChart"/>
    <dgm:cxn modelId="{9774F553-2741-40B8-9AE5-7E477F5C3F89}" type="presParOf" srcId="{CF145FC3-8588-46F9-8E06-1055F2F82FA0}" destId="{625D40CE-40CB-4F41-B4EB-93E162E23488}" srcOrd="7" destOrd="0" presId="urn:microsoft.com/office/officeart/2009/3/layout/HorizontalOrganizationChart"/>
    <dgm:cxn modelId="{CE5B2217-5F73-4DA6-80D7-D1C4438649CB}" type="presParOf" srcId="{625D40CE-40CB-4F41-B4EB-93E162E23488}" destId="{C2965988-3508-48C0-9A45-67E0EC51DC78}" srcOrd="0" destOrd="0" presId="urn:microsoft.com/office/officeart/2009/3/layout/HorizontalOrganizationChart"/>
    <dgm:cxn modelId="{6171F4C2-097F-4B58-B981-63C0A4A92681}" type="presParOf" srcId="{C2965988-3508-48C0-9A45-67E0EC51DC78}" destId="{6D558253-41A6-4730-9B33-50CB59792996}" srcOrd="0" destOrd="0" presId="urn:microsoft.com/office/officeart/2009/3/layout/HorizontalOrganizationChart"/>
    <dgm:cxn modelId="{E9411AC1-7ED0-4F6E-856E-26B948108592}" type="presParOf" srcId="{C2965988-3508-48C0-9A45-67E0EC51DC78}" destId="{187946FD-A53C-4F67-A489-909AE26EEB11}" srcOrd="1" destOrd="0" presId="urn:microsoft.com/office/officeart/2009/3/layout/HorizontalOrganizationChart"/>
    <dgm:cxn modelId="{1601DC97-28DD-44F0-82F5-3CE899D7A64C}" type="presParOf" srcId="{625D40CE-40CB-4F41-B4EB-93E162E23488}" destId="{FF710FDC-0188-4FDB-B45A-3149FDC84520}" srcOrd="1" destOrd="0" presId="urn:microsoft.com/office/officeart/2009/3/layout/HorizontalOrganizationChart"/>
    <dgm:cxn modelId="{5DD53F29-B6E5-456C-B41A-02F435FC7BAB}" type="presParOf" srcId="{FF710FDC-0188-4FDB-B45A-3149FDC84520}" destId="{DDAB7F5F-BC6A-4ADB-982A-714CEC178323}" srcOrd="0" destOrd="0" presId="urn:microsoft.com/office/officeart/2009/3/layout/HorizontalOrganizationChart"/>
    <dgm:cxn modelId="{2D06ACC8-513E-4899-BDE9-D4A29F21AF26}" type="presParOf" srcId="{FF710FDC-0188-4FDB-B45A-3149FDC84520}" destId="{BD09EFB8-22E2-4858-89D2-4C935C710363}" srcOrd="1" destOrd="0" presId="urn:microsoft.com/office/officeart/2009/3/layout/HorizontalOrganizationChart"/>
    <dgm:cxn modelId="{596B7FE1-9D8B-4B8F-BD70-2819580D61BF}" type="presParOf" srcId="{BD09EFB8-22E2-4858-89D2-4C935C710363}" destId="{863AD91F-23E0-48CF-9472-33FE58157765}" srcOrd="0" destOrd="0" presId="urn:microsoft.com/office/officeart/2009/3/layout/HorizontalOrganizationChart"/>
    <dgm:cxn modelId="{C1AA2DF4-6B28-44A1-9E80-DE089E9E68FE}" type="presParOf" srcId="{863AD91F-23E0-48CF-9472-33FE58157765}" destId="{53D4B81E-8167-4D3E-B628-4CC0A75F8054}" srcOrd="0" destOrd="0" presId="urn:microsoft.com/office/officeart/2009/3/layout/HorizontalOrganizationChart"/>
    <dgm:cxn modelId="{89B82069-95A6-4947-A038-04F9445E4E59}" type="presParOf" srcId="{863AD91F-23E0-48CF-9472-33FE58157765}" destId="{51B4B8E2-614B-4BD1-B1D5-E63E58BE4B9D}" srcOrd="1" destOrd="0" presId="urn:microsoft.com/office/officeart/2009/3/layout/HorizontalOrganizationChart"/>
    <dgm:cxn modelId="{1E83437C-4ED9-46AF-AFF1-D40F20C858EB}" type="presParOf" srcId="{BD09EFB8-22E2-4858-89D2-4C935C710363}" destId="{F5092ACA-AAAD-4645-A8F3-57633D6A9F39}" srcOrd="1" destOrd="0" presId="urn:microsoft.com/office/officeart/2009/3/layout/HorizontalOrganizationChart"/>
    <dgm:cxn modelId="{AD4E53BA-D908-4FA0-B3BD-E028B1512907}" type="presParOf" srcId="{BD09EFB8-22E2-4858-89D2-4C935C710363}" destId="{6DA0E09B-A392-46B7-B7DB-D4A9517044E3}" srcOrd="2" destOrd="0" presId="urn:microsoft.com/office/officeart/2009/3/layout/HorizontalOrganizationChart"/>
    <dgm:cxn modelId="{F3F4263A-5422-423F-AAF8-6B178520644F}" type="presParOf" srcId="{FF710FDC-0188-4FDB-B45A-3149FDC84520}" destId="{5FE87B8C-9F89-43AD-A88B-C040782EF0BA}" srcOrd="2" destOrd="0" presId="urn:microsoft.com/office/officeart/2009/3/layout/HorizontalOrganizationChart"/>
    <dgm:cxn modelId="{0639E454-AAD0-462A-B521-FA21E69EC753}" type="presParOf" srcId="{FF710FDC-0188-4FDB-B45A-3149FDC84520}" destId="{0D7D1054-33C4-4714-BF5B-821EDE31806D}" srcOrd="3" destOrd="0" presId="urn:microsoft.com/office/officeart/2009/3/layout/HorizontalOrganizationChart"/>
    <dgm:cxn modelId="{677B91E3-75C0-4610-A671-FF2E9004387C}" type="presParOf" srcId="{0D7D1054-33C4-4714-BF5B-821EDE31806D}" destId="{C38CE9DF-A6C9-40AC-BF25-F4D8CD9EDFBF}" srcOrd="0" destOrd="0" presId="urn:microsoft.com/office/officeart/2009/3/layout/HorizontalOrganizationChart"/>
    <dgm:cxn modelId="{D90F8E27-21CE-4327-AAD8-C506C745DBDB}" type="presParOf" srcId="{C38CE9DF-A6C9-40AC-BF25-F4D8CD9EDFBF}" destId="{8188560E-3464-4EC2-886F-6C5983CDF668}" srcOrd="0" destOrd="0" presId="urn:microsoft.com/office/officeart/2009/3/layout/HorizontalOrganizationChart"/>
    <dgm:cxn modelId="{CF48F269-722A-4172-B9AD-579A063682D5}" type="presParOf" srcId="{C38CE9DF-A6C9-40AC-BF25-F4D8CD9EDFBF}" destId="{311E3BEB-B255-477B-B6A3-24A07551CDBD}" srcOrd="1" destOrd="0" presId="urn:microsoft.com/office/officeart/2009/3/layout/HorizontalOrganizationChart"/>
    <dgm:cxn modelId="{766C68E5-1428-4759-AF70-D4128BF42884}" type="presParOf" srcId="{0D7D1054-33C4-4714-BF5B-821EDE31806D}" destId="{2586B233-D965-4EEE-A4E2-0E415DCD811C}" srcOrd="1" destOrd="0" presId="urn:microsoft.com/office/officeart/2009/3/layout/HorizontalOrganizationChart"/>
    <dgm:cxn modelId="{F09CA2AB-E8C9-4FA4-B639-BBF953AF8887}" type="presParOf" srcId="{0D7D1054-33C4-4714-BF5B-821EDE31806D}" destId="{75B1AE88-B02E-460A-80F2-7CD3E73682B4}" srcOrd="2" destOrd="0" presId="urn:microsoft.com/office/officeart/2009/3/layout/HorizontalOrganizationChart"/>
    <dgm:cxn modelId="{8D972A8A-9FDE-4786-B4DC-E3650CBD93DA}" type="presParOf" srcId="{FF710FDC-0188-4FDB-B45A-3149FDC84520}" destId="{6BFF1548-F894-495E-84F0-488B8BAED70B}" srcOrd="4" destOrd="0" presId="urn:microsoft.com/office/officeart/2009/3/layout/HorizontalOrganizationChart"/>
    <dgm:cxn modelId="{8C61D947-CD85-4E00-B8FB-ED48FFC9B756}" type="presParOf" srcId="{FF710FDC-0188-4FDB-B45A-3149FDC84520}" destId="{BF129239-3592-4CE8-BAA5-4C2D588064EA}" srcOrd="5" destOrd="0" presId="urn:microsoft.com/office/officeart/2009/3/layout/HorizontalOrganizationChart"/>
    <dgm:cxn modelId="{ECE6C5BA-19B8-45CB-A528-F26059A1D6FE}" type="presParOf" srcId="{BF129239-3592-4CE8-BAA5-4C2D588064EA}" destId="{85280C9D-853D-4E7E-AA15-80889648AAA5}" srcOrd="0" destOrd="0" presId="urn:microsoft.com/office/officeart/2009/3/layout/HorizontalOrganizationChart"/>
    <dgm:cxn modelId="{8A64EA0E-1DFB-4A04-9909-1B2354F2400A}" type="presParOf" srcId="{85280C9D-853D-4E7E-AA15-80889648AAA5}" destId="{179007DF-D5CE-4AAB-AB2C-DBA47D59F513}" srcOrd="0" destOrd="0" presId="urn:microsoft.com/office/officeart/2009/3/layout/HorizontalOrganizationChart"/>
    <dgm:cxn modelId="{660992FB-4096-447F-A6CF-DFC381E505B3}" type="presParOf" srcId="{85280C9D-853D-4E7E-AA15-80889648AAA5}" destId="{5AAF3D4D-551F-4D73-B1C8-856CB21C1F93}" srcOrd="1" destOrd="0" presId="urn:microsoft.com/office/officeart/2009/3/layout/HorizontalOrganizationChart"/>
    <dgm:cxn modelId="{732244F5-79A7-4639-BE02-F0B1E8DEC512}" type="presParOf" srcId="{BF129239-3592-4CE8-BAA5-4C2D588064EA}" destId="{02C1E214-E31D-4B2D-A660-C62650BE9B82}" srcOrd="1" destOrd="0" presId="urn:microsoft.com/office/officeart/2009/3/layout/HorizontalOrganizationChart"/>
    <dgm:cxn modelId="{48479315-4D6F-4E82-902E-968B7CF6133B}" type="presParOf" srcId="{BF129239-3592-4CE8-BAA5-4C2D588064EA}" destId="{B957B693-51D3-4E5A-90D8-26358A4AACEA}" srcOrd="2" destOrd="0" presId="urn:microsoft.com/office/officeart/2009/3/layout/HorizontalOrganizationChart"/>
    <dgm:cxn modelId="{05DAA504-808D-4E24-A73E-B75BE71829FD}" type="presParOf" srcId="{FF710FDC-0188-4FDB-B45A-3149FDC84520}" destId="{D2C8AAD7-8025-486C-8489-BACB2599EE07}" srcOrd="6" destOrd="0" presId="urn:microsoft.com/office/officeart/2009/3/layout/HorizontalOrganizationChart"/>
    <dgm:cxn modelId="{B358F596-DBBD-4C25-8B6E-2DC9A2EE966F}" type="presParOf" srcId="{FF710FDC-0188-4FDB-B45A-3149FDC84520}" destId="{FD3836E6-159D-4FFD-9ED5-CDDA58823E05}" srcOrd="7" destOrd="0" presId="urn:microsoft.com/office/officeart/2009/3/layout/HorizontalOrganizationChart"/>
    <dgm:cxn modelId="{DB73D5EE-8AE5-416A-A4B4-CE6ED886182D}" type="presParOf" srcId="{FD3836E6-159D-4FFD-9ED5-CDDA58823E05}" destId="{9A02FBCB-B0CF-43C9-A570-654A6044253C}" srcOrd="0" destOrd="0" presId="urn:microsoft.com/office/officeart/2009/3/layout/HorizontalOrganizationChart"/>
    <dgm:cxn modelId="{50E393E1-FFC4-47ED-B8D8-AAB30E8F7F19}" type="presParOf" srcId="{9A02FBCB-B0CF-43C9-A570-654A6044253C}" destId="{2779220F-E847-44E9-B96C-E5E294A07844}" srcOrd="0" destOrd="0" presId="urn:microsoft.com/office/officeart/2009/3/layout/HorizontalOrganizationChart"/>
    <dgm:cxn modelId="{9A36FDF7-9AE3-417D-AAD7-7F25AA4911AA}" type="presParOf" srcId="{9A02FBCB-B0CF-43C9-A570-654A6044253C}" destId="{A206CA3B-0D03-46D8-B70C-B484EF6A44A6}" srcOrd="1" destOrd="0" presId="urn:microsoft.com/office/officeart/2009/3/layout/HorizontalOrganizationChart"/>
    <dgm:cxn modelId="{A112244C-FB40-457F-8219-AA9BFE9FCE48}" type="presParOf" srcId="{FD3836E6-159D-4FFD-9ED5-CDDA58823E05}" destId="{0B9051C4-F424-4697-B541-1D35373B474F}" srcOrd="1" destOrd="0" presId="urn:microsoft.com/office/officeart/2009/3/layout/HorizontalOrganizationChart"/>
    <dgm:cxn modelId="{A8FD0E7C-5E5A-4834-97A6-D464908E00E0}" type="presParOf" srcId="{FD3836E6-159D-4FFD-9ED5-CDDA58823E05}" destId="{10A2A55E-A8E9-46D8-B10A-1723B0CDD665}" srcOrd="2" destOrd="0" presId="urn:microsoft.com/office/officeart/2009/3/layout/HorizontalOrganizationChart"/>
    <dgm:cxn modelId="{C1EEC83F-F2C9-4518-9282-93AAD2190430}" type="presParOf" srcId="{625D40CE-40CB-4F41-B4EB-93E162E23488}" destId="{F8D90B89-1989-4357-A4F4-9AAC77CE5B53}" srcOrd="2" destOrd="0" presId="urn:microsoft.com/office/officeart/2009/3/layout/HorizontalOrganizationChart"/>
    <dgm:cxn modelId="{E3A58B1D-2F42-4ECD-AA59-942F0450F9B1}" type="presParOf" srcId="{65ED9F99-35E5-4E92-8C35-2141702F90DA}" destId="{740CE59D-6CF3-46D8-8109-C18AC6655FC6}" srcOrd="2" destOrd="0" presId="urn:microsoft.com/office/officeart/2009/3/layout/HorizontalOrganizationChart"/>
    <dgm:cxn modelId="{24288F08-3AC3-4480-9933-9245A16FD017}" type="presParOf" srcId="{740CE59D-6CF3-46D8-8109-C18AC6655FC6}" destId="{2CA20568-0EF7-4497-94A1-CDD5A1BEA92B}" srcOrd="0" destOrd="0" presId="urn:microsoft.com/office/officeart/2009/3/layout/HorizontalOrganizationChart"/>
    <dgm:cxn modelId="{6A3E2BFD-2057-423F-B134-320E38A7FA35}" type="presParOf" srcId="{740CE59D-6CF3-46D8-8109-C18AC6655FC6}" destId="{6630B94C-8442-42CB-9648-2A6E9E0A1930}" srcOrd="1" destOrd="0" presId="urn:microsoft.com/office/officeart/2009/3/layout/HorizontalOrganizationChart"/>
    <dgm:cxn modelId="{0853CFE0-AD01-47CD-AC85-DA519F3A3766}" type="presParOf" srcId="{6630B94C-8442-42CB-9648-2A6E9E0A1930}" destId="{7515E7EC-9344-40E4-8A7F-985D55F3DD4F}" srcOrd="0" destOrd="0" presId="urn:microsoft.com/office/officeart/2009/3/layout/HorizontalOrganizationChart"/>
    <dgm:cxn modelId="{26082ADF-57EF-48D5-A2D0-6B2A4DCE2532}" type="presParOf" srcId="{7515E7EC-9344-40E4-8A7F-985D55F3DD4F}" destId="{7DC13843-D5C7-4C52-B7A5-6796ECA5E58C}" srcOrd="0" destOrd="0" presId="urn:microsoft.com/office/officeart/2009/3/layout/HorizontalOrganizationChart"/>
    <dgm:cxn modelId="{52E67315-910C-4324-833D-BD332A4604AF}" type="presParOf" srcId="{7515E7EC-9344-40E4-8A7F-985D55F3DD4F}" destId="{6E27CBEA-3192-4188-9303-0E443AC74071}" srcOrd="1" destOrd="0" presId="urn:microsoft.com/office/officeart/2009/3/layout/HorizontalOrganizationChart"/>
    <dgm:cxn modelId="{4EA75D1A-99BC-4291-BACC-2B21102810B4}" type="presParOf" srcId="{6630B94C-8442-42CB-9648-2A6E9E0A1930}" destId="{35FD7B44-D118-4CA8-937C-B6FE5EE74D09}" srcOrd="1" destOrd="0" presId="urn:microsoft.com/office/officeart/2009/3/layout/HorizontalOrganizationChart"/>
    <dgm:cxn modelId="{75DBC102-4CD5-4E2E-8049-5F721A46A5DD}" type="presParOf" srcId="{6630B94C-8442-42CB-9648-2A6E9E0A1930}" destId="{37AB0731-A71B-4D56-8D93-8759B10A6416}" srcOrd="2" destOrd="0" presId="urn:microsoft.com/office/officeart/2009/3/layout/HorizontalOrganizationChart"/>
    <dgm:cxn modelId="{646230B6-14C2-4A65-B6A5-0CDDF5CD44AC}" type="presParOf" srcId="{C16D133B-D1BC-4AA9-A239-BD1F9D12F9A6}" destId="{6C2A5582-2124-45DE-86BB-FEE80A479578}" srcOrd="1" destOrd="0" presId="urn:microsoft.com/office/officeart/2009/3/layout/HorizontalOrganizationChart"/>
    <dgm:cxn modelId="{9D157324-D96B-400D-BFB9-1D11B7F29B04}" type="presParOf" srcId="{6C2A5582-2124-45DE-86BB-FEE80A479578}" destId="{082A9229-5155-4BD8-B260-75791C8856DD}" srcOrd="0" destOrd="0" presId="urn:microsoft.com/office/officeart/2009/3/layout/HorizontalOrganizationChart"/>
    <dgm:cxn modelId="{6BA9513D-5FFD-430C-A721-22B4C5D88FAF}" type="presParOf" srcId="{082A9229-5155-4BD8-B260-75791C8856DD}" destId="{BD80D838-DB7C-4134-B3C0-A4AF37506C14}" srcOrd="0" destOrd="0" presId="urn:microsoft.com/office/officeart/2009/3/layout/HorizontalOrganizationChart"/>
    <dgm:cxn modelId="{A196AC5E-D4E2-4120-A87F-858325694282}" type="presParOf" srcId="{082A9229-5155-4BD8-B260-75791C8856DD}" destId="{81508FEB-FB91-482E-9FC9-4551426622CB}" srcOrd="1" destOrd="0" presId="urn:microsoft.com/office/officeart/2009/3/layout/HorizontalOrganizationChart"/>
    <dgm:cxn modelId="{25AF0DA8-F2E4-4EC2-8FF4-0E5AE4BAA787}" type="presParOf" srcId="{6C2A5582-2124-45DE-86BB-FEE80A479578}" destId="{5BA75501-7FAA-4150-91A7-089B56CCD697}" srcOrd="1" destOrd="0" presId="urn:microsoft.com/office/officeart/2009/3/layout/HorizontalOrganizationChart"/>
    <dgm:cxn modelId="{A59AF9D9-73FE-4267-A2DC-C25F4CF41191}" type="presParOf" srcId="{6C2A5582-2124-45DE-86BB-FEE80A479578}" destId="{1B070F50-C571-4A1F-A86B-156838268580}" srcOrd="2" destOrd="0" presId="urn:microsoft.com/office/officeart/2009/3/layout/HorizontalOrganizationChart"/>
  </dgm:cxnLst>
  <dgm:bg>
    <a:noFill/>
  </dgm:bg>
  <dgm:whole>
    <a:ln w="3175"/>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20568-0EF7-4497-94A1-CDD5A1BEA92B}">
      <dsp:nvSpPr>
        <dsp:cNvPr id="0" name=""/>
        <dsp:cNvSpPr/>
      </dsp:nvSpPr>
      <dsp:spPr>
        <a:xfrm>
          <a:off x="1155811" y="2381593"/>
          <a:ext cx="240663" cy="769947"/>
        </a:xfrm>
        <a:custGeom>
          <a:avLst/>
          <a:gdLst/>
          <a:ahLst/>
          <a:cxnLst/>
          <a:rect l="0" t="0" r="0" b="0"/>
          <a:pathLst>
            <a:path>
              <a:moveTo>
                <a:pt x="0" y="0"/>
              </a:moveTo>
              <a:lnTo>
                <a:pt x="240663" y="0"/>
              </a:lnTo>
              <a:lnTo>
                <a:pt x="240663" y="7699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C8AAD7-8025-486C-8489-BACB2599EE07}">
      <dsp:nvSpPr>
        <dsp:cNvPr id="0" name=""/>
        <dsp:cNvSpPr/>
      </dsp:nvSpPr>
      <dsp:spPr>
        <a:xfrm>
          <a:off x="4032906" y="4087400"/>
          <a:ext cx="298365" cy="335403"/>
        </a:xfrm>
        <a:custGeom>
          <a:avLst/>
          <a:gdLst/>
          <a:ahLst/>
          <a:cxnLst/>
          <a:rect l="0" t="0" r="0" b="0"/>
          <a:pathLst>
            <a:path>
              <a:moveTo>
                <a:pt x="0" y="0"/>
              </a:moveTo>
              <a:lnTo>
                <a:pt x="245907" y="0"/>
              </a:lnTo>
              <a:lnTo>
                <a:pt x="245907" y="335403"/>
              </a:lnTo>
              <a:lnTo>
                <a:pt x="298365" y="3354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FF1548-F894-495E-84F0-488B8BAED70B}">
      <dsp:nvSpPr>
        <dsp:cNvPr id="0" name=""/>
        <dsp:cNvSpPr/>
      </dsp:nvSpPr>
      <dsp:spPr>
        <a:xfrm>
          <a:off x="4032906" y="4087400"/>
          <a:ext cx="298365" cy="113357"/>
        </a:xfrm>
        <a:custGeom>
          <a:avLst/>
          <a:gdLst/>
          <a:ahLst/>
          <a:cxnLst/>
          <a:rect l="0" t="0" r="0" b="0"/>
          <a:pathLst>
            <a:path>
              <a:moveTo>
                <a:pt x="0" y="0"/>
              </a:moveTo>
              <a:lnTo>
                <a:pt x="245907" y="0"/>
              </a:lnTo>
              <a:lnTo>
                <a:pt x="245907" y="113357"/>
              </a:lnTo>
              <a:lnTo>
                <a:pt x="298365" y="1133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E87B8C-9F89-43AD-A88B-C040782EF0BA}">
      <dsp:nvSpPr>
        <dsp:cNvPr id="0" name=""/>
        <dsp:cNvSpPr/>
      </dsp:nvSpPr>
      <dsp:spPr>
        <a:xfrm>
          <a:off x="4032906" y="3978711"/>
          <a:ext cx="298365" cy="108688"/>
        </a:xfrm>
        <a:custGeom>
          <a:avLst/>
          <a:gdLst/>
          <a:ahLst/>
          <a:cxnLst/>
          <a:rect l="0" t="0" r="0" b="0"/>
          <a:pathLst>
            <a:path>
              <a:moveTo>
                <a:pt x="0" y="108688"/>
              </a:moveTo>
              <a:lnTo>
                <a:pt x="245907" y="108688"/>
              </a:lnTo>
              <a:lnTo>
                <a:pt x="245907" y="0"/>
              </a:lnTo>
              <a:lnTo>
                <a:pt x="298365"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AB7F5F-BC6A-4ADB-982A-714CEC178323}">
      <dsp:nvSpPr>
        <dsp:cNvPr id="0" name=""/>
        <dsp:cNvSpPr/>
      </dsp:nvSpPr>
      <dsp:spPr>
        <a:xfrm>
          <a:off x="4032906" y="3756665"/>
          <a:ext cx="298365" cy="330734"/>
        </a:xfrm>
        <a:custGeom>
          <a:avLst/>
          <a:gdLst/>
          <a:ahLst/>
          <a:cxnLst/>
          <a:rect l="0" t="0" r="0" b="0"/>
          <a:pathLst>
            <a:path>
              <a:moveTo>
                <a:pt x="0" y="330734"/>
              </a:moveTo>
              <a:lnTo>
                <a:pt x="245907" y="330734"/>
              </a:lnTo>
              <a:lnTo>
                <a:pt x="245907" y="0"/>
              </a:lnTo>
              <a:lnTo>
                <a:pt x="298365"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0040A1-30BC-4F43-93A6-0FE3DEA8C2A3}">
      <dsp:nvSpPr>
        <dsp:cNvPr id="0" name=""/>
        <dsp:cNvSpPr/>
      </dsp:nvSpPr>
      <dsp:spPr>
        <a:xfrm>
          <a:off x="1155811" y="2381593"/>
          <a:ext cx="1059920" cy="1705806"/>
        </a:xfrm>
        <a:custGeom>
          <a:avLst/>
          <a:gdLst/>
          <a:ahLst/>
          <a:cxnLst/>
          <a:rect l="0" t="0" r="0" b="0"/>
          <a:pathLst>
            <a:path>
              <a:moveTo>
                <a:pt x="0" y="0"/>
              </a:moveTo>
              <a:lnTo>
                <a:pt x="1007462" y="0"/>
              </a:lnTo>
              <a:lnTo>
                <a:pt x="1007462" y="1705806"/>
              </a:lnTo>
              <a:lnTo>
                <a:pt x="1059920" y="17058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A1A85A-C320-49B3-B41B-847A9A7A20D2}">
      <dsp:nvSpPr>
        <dsp:cNvPr id="0" name=""/>
        <dsp:cNvSpPr/>
      </dsp:nvSpPr>
      <dsp:spPr>
        <a:xfrm>
          <a:off x="4057650" y="2900006"/>
          <a:ext cx="298365" cy="321824"/>
        </a:xfrm>
        <a:custGeom>
          <a:avLst/>
          <a:gdLst/>
          <a:ahLst/>
          <a:cxnLst/>
          <a:rect l="0" t="0" r="0" b="0"/>
          <a:pathLst>
            <a:path>
              <a:moveTo>
                <a:pt x="0" y="0"/>
              </a:moveTo>
              <a:lnTo>
                <a:pt x="245907" y="0"/>
              </a:lnTo>
              <a:lnTo>
                <a:pt x="245907" y="321824"/>
              </a:lnTo>
              <a:lnTo>
                <a:pt x="298365" y="3218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4F9132-A56C-4A0B-8C01-BE8F4D9B33A2}">
      <dsp:nvSpPr>
        <dsp:cNvPr id="0" name=""/>
        <dsp:cNvSpPr/>
      </dsp:nvSpPr>
      <dsp:spPr>
        <a:xfrm>
          <a:off x="4057650" y="2900006"/>
          <a:ext cx="298365" cy="99621"/>
        </a:xfrm>
        <a:custGeom>
          <a:avLst/>
          <a:gdLst/>
          <a:ahLst/>
          <a:cxnLst/>
          <a:rect l="0" t="0" r="0" b="0"/>
          <a:pathLst>
            <a:path>
              <a:moveTo>
                <a:pt x="0" y="0"/>
              </a:moveTo>
              <a:lnTo>
                <a:pt x="245907" y="0"/>
              </a:lnTo>
              <a:lnTo>
                <a:pt x="245907" y="99621"/>
              </a:lnTo>
              <a:lnTo>
                <a:pt x="298365" y="996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A8C741-CD0F-48D8-9719-768B7C33D351}">
      <dsp:nvSpPr>
        <dsp:cNvPr id="0" name=""/>
        <dsp:cNvSpPr/>
      </dsp:nvSpPr>
      <dsp:spPr>
        <a:xfrm>
          <a:off x="4057650" y="2777424"/>
          <a:ext cx="298365" cy="122581"/>
        </a:xfrm>
        <a:custGeom>
          <a:avLst/>
          <a:gdLst/>
          <a:ahLst/>
          <a:cxnLst/>
          <a:rect l="0" t="0" r="0" b="0"/>
          <a:pathLst>
            <a:path>
              <a:moveTo>
                <a:pt x="0" y="122581"/>
              </a:moveTo>
              <a:lnTo>
                <a:pt x="245907" y="122581"/>
              </a:lnTo>
              <a:lnTo>
                <a:pt x="245907" y="0"/>
              </a:lnTo>
              <a:lnTo>
                <a:pt x="298365"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B5A766-E966-4763-9587-D98C72DB0A71}">
      <dsp:nvSpPr>
        <dsp:cNvPr id="0" name=""/>
        <dsp:cNvSpPr/>
      </dsp:nvSpPr>
      <dsp:spPr>
        <a:xfrm>
          <a:off x="4057650" y="2555222"/>
          <a:ext cx="298365" cy="344784"/>
        </a:xfrm>
        <a:custGeom>
          <a:avLst/>
          <a:gdLst/>
          <a:ahLst/>
          <a:cxnLst/>
          <a:rect l="0" t="0" r="0" b="0"/>
          <a:pathLst>
            <a:path>
              <a:moveTo>
                <a:pt x="0" y="344784"/>
              </a:moveTo>
              <a:lnTo>
                <a:pt x="245907" y="344784"/>
              </a:lnTo>
              <a:lnTo>
                <a:pt x="245907" y="0"/>
              </a:lnTo>
              <a:lnTo>
                <a:pt x="298365"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B55354-D74E-46F1-8BDE-9A9FC3B8853E}">
      <dsp:nvSpPr>
        <dsp:cNvPr id="0" name=""/>
        <dsp:cNvSpPr/>
      </dsp:nvSpPr>
      <dsp:spPr>
        <a:xfrm>
          <a:off x="1155811" y="2381593"/>
          <a:ext cx="1059920" cy="518412"/>
        </a:xfrm>
        <a:custGeom>
          <a:avLst/>
          <a:gdLst/>
          <a:ahLst/>
          <a:cxnLst/>
          <a:rect l="0" t="0" r="0" b="0"/>
          <a:pathLst>
            <a:path>
              <a:moveTo>
                <a:pt x="0" y="0"/>
              </a:moveTo>
              <a:lnTo>
                <a:pt x="1007462" y="0"/>
              </a:lnTo>
              <a:lnTo>
                <a:pt x="1007462" y="518412"/>
              </a:lnTo>
              <a:lnTo>
                <a:pt x="1059920" y="5184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3FF645-1876-4C15-8615-D8D692BBF023}">
      <dsp:nvSpPr>
        <dsp:cNvPr id="0" name=""/>
        <dsp:cNvSpPr/>
      </dsp:nvSpPr>
      <dsp:spPr>
        <a:xfrm>
          <a:off x="4058510" y="1744018"/>
          <a:ext cx="303516" cy="445879"/>
        </a:xfrm>
        <a:custGeom>
          <a:avLst/>
          <a:gdLst/>
          <a:ahLst/>
          <a:cxnLst/>
          <a:rect l="0" t="0" r="0" b="0"/>
          <a:pathLst>
            <a:path>
              <a:moveTo>
                <a:pt x="0" y="0"/>
              </a:moveTo>
              <a:lnTo>
                <a:pt x="251058" y="0"/>
              </a:lnTo>
              <a:lnTo>
                <a:pt x="251058" y="445879"/>
              </a:lnTo>
              <a:lnTo>
                <a:pt x="303516" y="4458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C2FA88-F1C9-4A81-88D3-DBA4A3279F7B}">
      <dsp:nvSpPr>
        <dsp:cNvPr id="0" name=""/>
        <dsp:cNvSpPr/>
      </dsp:nvSpPr>
      <dsp:spPr>
        <a:xfrm>
          <a:off x="4058510" y="1744018"/>
          <a:ext cx="303516" cy="223598"/>
        </a:xfrm>
        <a:custGeom>
          <a:avLst/>
          <a:gdLst/>
          <a:ahLst/>
          <a:cxnLst/>
          <a:rect l="0" t="0" r="0" b="0"/>
          <a:pathLst>
            <a:path>
              <a:moveTo>
                <a:pt x="0" y="0"/>
              </a:moveTo>
              <a:lnTo>
                <a:pt x="251058" y="0"/>
              </a:lnTo>
              <a:lnTo>
                <a:pt x="251058" y="223598"/>
              </a:lnTo>
              <a:lnTo>
                <a:pt x="303516" y="2235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62CB1E-8746-441B-A3D0-1CCFAD590B9A}">
      <dsp:nvSpPr>
        <dsp:cNvPr id="0" name=""/>
        <dsp:cNvSpPr/>
      </dsp:nvSpPr>
      <dsp:spPr>
        <a:xfrm>
          <a:off x="4058510" y="1698298"/>
          <a:ext cx="303516" cy="91440"/>
        </a:xfrm>
        <a:custGeom>
          <a:avLst/>
          <a:gdLst/>
          <a:ahLst/>
          <a:cxnLst/>
          <a:rect l="0" t="0" r="0" b="0"/>
          <a:pathLst>
            <a:path>
              <a:moveTo>
                <a:pt x="0" y="45720"/>
              </a:moveTo>
              <a:lnTo>
                <a:pt x="251058" y="45720"/>
              </a:lnTo>
              <a:lnTo>
                <a:pt x="251058" y="47036"/>
              </a:lnTo>
              <a:lnTo>
                <a:pt x="303516" y="470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DB3249-89BC-4BAE-AE79-16651D9A2489}">
      <dsp:nvSpPr>
        <dsp:cNvPr id="0" name=""/>
        <dsp:cNvSpPr/>
      </dsp:nvSpPr>
      <dsp:spPr>
        <a:xfrm>
          <a:off x="4058510" y="1523054"/>
          <a:ext cx="303516" cy="220964"/>
        </a:xfrm>
        <a:custGeom>
          <a:avLst/>
          <a:gdLst/>
          <a:ahLst/>
          <a:cxnLst/>
          <a:rect l="0" t="0" r="0" b="0"/>
          <a:pathLst>
            <a:path>
              <a:moveTo>
                <a:pt x="0" y="220964"/>
              </a:moveTo>
              <a:lnTo>
                <a:pt x="251058" y="220964"/>
              </a:lnTo>
              <a:lnTo>
                <a:pt x="251058" y="0"/>
              </a:lnTo>
              <a:lnTo>
                <a:pt x="30351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040717-B15A-4927-A7C4-ADE7F957855A}">
      <dsp:nvSpPr>
        <dsp:cNvPr id="0" name=""/>
        <dsp:cNvSpPr/>
      </dsp:nvSpPr>
      <dsp:spPr>
        <a:xfrm>
          <a:off x="4058510" y="1300773"/>
          <a:ext cx="303516" cy="443245"/>
        </a:xfrm>
        <a:custGeom>
          <a:avLst/>
          <a:gdLst/>
          <a:ahLst/>
          <a:cxnLst/>
          <a:rect l="0" t="0" r="0" b="0"/>
          <a:pathLst>
            <a:path>
              <a:moveTo>
                <a:pt x="0" y="443245"/>
              </a:moveTo>
              <a:lnTo>
                <a:pt x="251058" y="443245"/>
              </a:lnTo>
              <a:lnTo>
                <a:pt x="251058" y="0"/>
              </a:lnTo>
              <a:lnTo>
                <a:pt x="30351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8471C5-6B65-4909-BBC6-E6A612AF3A4E}">
      <dsp:nvSpPr>
        <dsp:cNvPr id="0" name=""/>
        <dsp:cNvSpPr/>
      </dsp:nvSpPr>
      <dsp:spPr>
        <a:xfrm>
          <a:off x="1155811" y="1744018"/>
          <a:ext cx="1056625" cy="637575"/>
        </a:xfrm>
        <a:custGeom>
          <a:avLst/>
          <a:gdLst/>
          <a:ahLst/>
          <a:cxnLst/>
          <a:rect l="0" t="0" r="0" b="0"/>
          <a:pathLst>
            <a:path>
              <a:moveTo>
                <a:pt x="0" y="637575"/>
              </a:moveTo>
              <a:lnTo>
                <a:pt x="1004167" y="637575"/>
              </a:lnTo>
              <a:lnTo>
                <a:pt x="1004167" y="0"/>
              </a:lnTo>
              <a:lnTo>
                <a:pt x="105662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1503A9-E026-42C7-B7EE-74C4BA4CFF93}">
      <dsp:nvSpPr>
        <dsp:cNvPr id="0" name=""/>
        <dsp:cNvSpPr/>
      </dsp:nvSpPr>
      <dsp:spPr>
        <a:xfrm>
          <a:off x="4061637" y="458996"/>
          <a:ext cx="315413" cy="518255"/>
        </a:xfrm>
        <a:custGeom>
          <a:avLst/>
          <a:gdLst/>
          <a:ahLst/>
          <a:cxnLst/>
          <a:rect l="0" t="0" r="0" b="0"/>
          <a:pathLst>
            <a:path>
              <a:moveTo>
                <a:pt x="0" y="0"/>
              </a:moveTo>
              <a:lnTo>
                <a:pt x="262955" y="0"/>
              </a:lnTo>
              <a:lnTo>
                <a:pt x="262955" y="518255"/>
              </a:lnTo>
              <a:lnTo>
                <a:pt x="315413" y="5182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78EF50-2C4A-44D6-96B9-A81223B70AB3}">
      <dsp:nvSpPr>
        <dsp:cNvPr id="0" name=""/>
        <dsp:cNvSpPr/>
      </dsp:nvSpPr>
      <dsp:spPr>
        <a:xfrm>
          <a:off x="4061637" y="458996"/>
          <a:ext cx="315413" cy="273998"/>
        </a:xfrm>
        <a:custGeom>
          <a:avLst/>
          <a:gdLst/>
          <a:ahLst/>
          <a:cxnLst/>
          <a:rect l="0" t="0" r="0" b="0"/>
          <a:pathLst>
            <a:path>
              <a:moveTo>
                <a:pt x="0" y="0"/>
              </a:moveTo>
              <a:lnTo>
                <a:pt x="262955" y="0"/>
              </a:lnTo>
              <a:lnTo>
                <a:pt x="262955" y="273998"/>
              </a:lnTo>
              <a:lnTo>
                <a:pt x="315413" y="2739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DA0269-429E-4045-9895-7E2E1ED4A922}">
      <dsp:nvSpPr>
        <dsp:cNvPr id="0" name=""/>
        <dsp:cNvSpPr/>
      </dsp:nvSpPr>
      <dsp:spPr>
        <a:xfrm>
          <a:off x="4061637" y="413276"/>
          <a:ext cx="315413" cy="91440"/>
        </a:xfrm>
        <a:custGeom>
          <a:avLst/>
          <a:gdLst/>
          <a:ahLst/>
          <a:cxnLst/>
          <a:rect l="0" t="0" r="0" b="0"/>
          <a:pathLst>
            <a:path>
              <a:moveTo>
                <a:pt x="0" y="45720"/>
              </a:moveTo>
              <a:lnTo>
                <a:pt x="262955" y="45720"/>
              </a:lnTo>
              <a:lnTo>
                <a:pt x="262955" y="75461"/>
              </a:lnTo>
              <a:lnTo>
                <a:pt x="315413" y="754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23870A-95BB-4809-85F9-82174BBAB165}">
      <dsp:nvSpPr>
        <dsp:cNvPr id="0" name=""/>
        <dsp:cNvSpPr/>
      </dsp:nvSpPr>
      <dsp:spPr>
        <a:xfrm>
          <a:off x="4061637" y="244481"/>
          <a:ext cx="315413" cy="214514"/>
        </a:xfrm>
        <a:custGeom>
          <a:avLst/>
          <a:gdLst/>
          <a:ahLst/>
          <a:cxnLst/>
          <a:rect l="0" t="0" r="0" b="0"/>
          <a:pathLst>
            <a:path>
              <a:moveTo>
                <a:pt x="0" y="214514"/>
              </a:moveTo>
              <a:lnTo>
                <a:pt x="262955" y="214514"/>
              </a:lnTo>
              <a:lnTo>
                <a:pt x="262955" y="0"/>
              </a:lnTo>
              <a:lnTo>
                <a:pt x="315413"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43F2B0-1F6E-46D3-8ACC-45D761FDD958}">
      <dsp:nvSpPr>
        <dsp:cNvPr id="0" name=""/>
        <dsp:cNvSpPr/>
      </dsp:nvSpPr>
      <dsp:spPr>
        <a:xfrm>
          <a:off x="4061637" y="89342"/>
          <a:ext cx="315413" cy="369653"/>
        </a:xfrm>
        <a:custGeom>
          <a:avLst/>
          <a:gdLst/>
          <a:ahLst/>
          <a:cxnLst/>
          <a:rect l="0" t="0" r="0" b="0"/>
          <a:pathLst>
            <a:path>
              <a:moveTo>
                <a:pt x="0" y="369653"/>
              </a:moveTo>
              <a:lnTo>
                <a:pt x="262955" y="369653"/>
              </a:lnTo>
              <a:lnTo>
                <a:pt x="262955" y="0"/>
              </a:lnTo>
              <a:lnTo>
                <a:pt x="315413"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DD9BDD-FB89-4E5A-A1A1-4F7964BFEDCA}">
      <dsp:nvSpPr>
        <dsp:cNvPr id="0" name=""/>
        <dsp:cNvSpPr/>
      </dsp:nvSpPr>
      <dsp:spPr>
        <a:xfrm>
          <a:off x="1155811" y="458996"/>
          <a:ext cx="1044723" cy="1922597"/>
        </a:xfrm>
        <a:custGeom>
          <a:avLst/>
          <a:gdLst/>
          <a:ahLst/>
          <a:cxnLst/>
          <a:rect l="0" t="0" r="0" b="0"/>
          <a:pathLst>
            <a:path>
              <a:moveTo>
                <a:pt x="0" y="1922597"/>
              </a:moveTo>
              <a:lnTo>
                <a:pt x="992265" y="1922597"/>
              </a:lnTo>
              <a:lnTo>
                <a:pt x="992265" y="0"/>
              </a:lnTo>
              <a:lnTo>
                <a:pt x="104472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11B6A0-51D0-458C-9E5A-4E244F181733}">
      <dsp:nvSpPr>
        <dsp:cNvPr id="0" name=""/>
        <dsp:cNvSpPr/>
      </dsp:nvSpPr>
      <dsp:spPr>
        <a:xfrm>
          <a:off x="0" y="1990878"/>
          <a:ext cx="1155811" cy="781430"/>
        </a:xfrm>
        <a:prstGeom prst="rect">
          <a:avLst/>
        </a:prstGeom>
        <a:solidFill>
          <a:schemeClr val="lt1"/>
        </a:solidFill>
        <a:ln w="6350" cap="flat" cmpd="sng" algn="ctr">
          <a:noFill/>
          <a:prstDash val="solid"/>
        </a:ln>
        <a:effectLst>
          <a:glow rad="63500">
            <a:schemeClr val="accent1">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hemeClr val="accent5"/>
        </a:lnRef>
        <a:fillRef idx="1">
          <a:schemeClr val="lt1"/>
        </a:fillRef>
        <a:effectRef idx="0">
          <a:schemeClr val="accent5"/>
        </a:effectRef>
        <a:fontRef idx="minor">
          <a:schemeClr val="dk1"/>
        </a:fontRef>
      </dsp:style>
      <dsp:txBody>
        <a:bodyPr spcFirstLastPara="0" vert="horz" wrap="square" lIns="7620" tIns="7620" rIns="7620" bIns="7620" numCol="1" spcCol="1270" anchor="ctr" anchorCtr="0">
          <a:noAutofit/>
        </a:bodyPr>
        <a:lstStyle/>
        <a:p>
          <a:pPr lvl="0" algn="ctr" defTabSz="533400">
            <a:lnSpc>
              <a:spcPts val="1300"/>
            </a:lnSpc>
            <a:spcBef>
              <a:spcPct val="0"/>
            </a:spcBef>
            <a:spcAft>
              <a:spcPts val="0"/>
            </a:spcAft>
          </a:pPr>
          <a:r>
            <a:rPr lang="pl-PL" sz="1200" b="0" kern="1200" dirty="0" smtClean="0"/>
            <a:t>Leader</a:t>
          </a:r>
        </a:p>
        <a:p>
          <a:pPr lvl="0" algn="ctr" defTabSz="533400">
            <a:lnSpc>
              <a:spcPts val="1300"/>
            </a:lnSpc>
            <a:spcBef>
              <a:spcPct val="0"/>
            </a:spcBef>
            <a:spcAft>
              <a:spcPts val="0"/>
            </a:spcAft>
          </a:pPr>
          <a:r>
            <a:rPr lang="pl-PL" sz="1200" b="1" kern="1200" dirty="0" smtClean="0">
              <a:effectLst>
                <a:outerShdw blurRad="38100" dist="38100" dir="2700000" algn="tl">
                  <a:srgbClr val="000000">
                    <a:alpha val="43137"/>
                  </a:srgbClr>
                </a:outerShdw>
              </a:effectLst>
            </a:rPr>
            <a:t>Dr P. Krajewsk</a:t>
          </a:r>
          <a:r>
            <a:rPr lang="pl-PL" sz="1200" b="0" kern="1200" dirty="0" smtClean="0"/>
            <a:t>i</a:t>
          </a:r>
        </a:p>
        <a:p>
          <a:pPr lvl="0" algn="ctr" defTabSz="533400">
            <a:lnSpc>
              <a:spcPts val="1300"/>
            </a:lnSpc>
            <a:spcBef>
              <a:spcPct val="0"/>
            </a:spcBef>
            <a:spcAft>
              <a:spcPts val="0"/>
            </a:spcAft>
          </a:pPr>
          <a:r>
            <a:rPr lang="pl-PL" sz="1200" b="0" kern="1200" dirty="0" smtClean="0"/>
            <a:t>CLOR</a:t>
          </a:r>
          <a:endParaRPr lang="pl-PL" sz="1200" b="0" kern="1200" dirty="0"/>
        </a:p>
      </dsp:txBody>
      <dsp:txXfrm>
        <a:off x="0" y="1990878"/>
        <a:ext cx="1155811" cy="781430"/>
      </dsp:txXfrm>
    </dsp:sp>
    <dsp:sp modelId="{6C055E4C-B46C-4966-A639-D1791D45364F}">
      <dsp:nvSpPr>
        <dsp:cNvPr id="0" name=""/>
        <dsp:cNvSpPr/>
      </dsp:nvSpPr>
      <dsp:spPr>
        <a:xfrm>
          <a:off x="2200534" y="130164"/>
          <a:ext cx="1861103" cy="657663"/>
        </a:xfrm>
        <a:prstGeom prst="rect">
          <a:avLst/>
        </a:prstGeom>
        <a:gradFill flip="none" rotWithShape="0">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3500000" scaled="1"/>
          <a:tileRect/>
        </a:gradFill>
        <a:ln w="127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hemeClr val="accent3"/>
        </a:lnRef>
        <a:fillRef idx="1">
          <a:schemeClr val="lt1"/>
        </a:fillRef>
        <a:effectRef idx="0">
          <a:schemeClr val="accent3"/>
        </a:effectRef>
        <a:fontRef idx="minor">
          <a:schemeClr val="dk1"/>
        </a:fontRef>
      </dsp:style>
      <dsp:txBody>
        <a:bodyPr spcFirstLastPara="0" vert="horz" wrap="square" lIns="6985" tIns="6985" rIns="6985" bIns="6985" numCol="1" spcCol="1270" anchor="ctr" anchorCtr="0">
          <a:noAutofit/>
        </a:bodyPr>
        <a:lstStyle/>
        <a:p>
          <a:pPr lvl="0" algn="ctr" defTabSz="488950">
            <a:lnSpc>
              <a:spcPts val="1000"/>
            </a:lnSpc>
            <a:spcBef>
              <a:spcPct val="0"/>
            </a:spcBef>
            <a:spcAft>
              <a:spcPct val="35000"/>
            </a:spcAft>
          </a:pPr>
          <a:r>
            <a:rPr lang="pl-PL" sz="1100" b="1" kern="1200" dirty="0" smtClean="0"/>
            <a:t>CEL 1</a:t>
          </a:r>
        </a:p>
        <a:p>
          <a:pPr lvl="0" algn="ctr" defTabSz="488950">
            <a:lnSpc>
              <a:spcPts val="1000"/>
            </a:lnSpc>
            <a:spcBef>
              <a:spcPct val="0"/>
            </a:spcBef>
            <a:spcAft>
              <a:spcPct val="35000"/>
            </a:spcAft>
          </a:pPr>
          <a:r>
            <a:rPr lang="pl-PL" sz="1100" b="1" kern="1200" dirty="0" smtClean="0"/>
            <a:t>Dr P. Krajewski</a:t>
          </a:r>
        </a:p>
        <a:p>
          <a:pPr lvl="0" algn="ctr" defTabSz="488950">
            <a:lnSpc>
              <a:spcPts val="1000"/>
            </a:lnSpc>
            <a:spcBef>
              <a:spcPct val="0"/>
            </a:spcBef>
            <a:spcAft>
              <a:spcPct val="35000"/>
            </a:spcAft>
          </a:pPr>
          <a:r>
            <a:rPr lang="pl-PL" sz="1100" b="1" kern="1200" dirty="0" smtClean="0"/>
            <a:t>CLOR</a:t>
          </a:r>
          <a:endParaRPr lang="pl-PL" sz="1100" b="1" kern="1200" dirty="0"/>
        </a:p>
      </dsp:txBody>
      <dsp:txXfrm>
        <a:off x="2200534" y="130164"/>
        <a:ext cx="1861103" cy="657663"/>
      </dsp:txXfrm>
    </dsp:sp>
    <dsp:sp modelId="{08A26F9E-AF49-4662-817A-135A393D42FE}">
      <dsp:nvSpPr>
        <dsp:cNvPr id="0" name=""/>
        <dsp:cNvSpPr/>
      </dsp:nvSpPr>
      <dsp:spPr>
        <a:xfrm>
          <a:off x="4377051" y="0"/>
          <a:ext cx="3188032" cy="178684"/>
        </a:xfrm>
        <a:prstGeom prst="rect">
          <a:avLst/>
        </a:prstGeom>
        <a:gradFill flip="none" rotWithShape="0">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3500000" scaled="1"/>
          <a:tileRect/>
        </a:gradFill>
        <a:ln w="9525" cap="flat" cmpd="sng" algn="ctr">
          <a:solidFill>
            <a:schemeClr val="bg1">
              <a:lumMod val="85000"/>
            </a:schemeClr>
          </a:solidFill>
          <a:prstDash val="solid"/>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180000" tIns="6985" rIns="6985" bIns="6985" numCol="1" spcCol="1270" anchor="ctr" anchorCtr="0">
          <a:noAutofit/>
        </a:bodyPr>
        <a:lstStyle/>
        <a:p>
          <a:pPr lvl="0" algn="l" defTabSz="488950">
            <a:lnSpc>
              <a:spcPct val="90000"/>
            </a:lnSpc>
            <a:spcBef>
              <a:spcPct val="0"/>
            </a:spcBef>
            <a:spcAft>
              <a:spcPts val="0"/>
            </a:spcAft>
          </a:pPr>
          <a:r>
            <a:rPr lang="pl-PL" sz="1100" kern="1200" dirty="0" smtClean="0"/>
            <a:t>ETAP 1:   Mgr K. Ciupek (CLOR)</a:t>
          </a:r>
          <a:endParaRPr lang="pl-PL" sz="1100" kern="1200" dirty="0"/>
        </a:p>
      </dsp:txBody>
      <dsp:txXfrm>
        <a:off x="4377051" y="0"/>
        <a:ext cx="3188032" cy="178684"/>
      </dsp:txXfrm>
    </dsp:sp>
    <dsp:sp modelId="{B4240FDB-30BA-4D02-81FD-32DC7ACE53A2}">
      <dsp:nvSpPr>
        <dsp:cNvPr id="0" name=""/>
        <dsp:cNvSpPr/>
      </dsp:nvSpPr>
      <dsp:spPr>
        <a:xfrm>
          <a:off x="4377051" y="155138"/>
          <a:ext cx="3184611" cy="178684"/>
        </a:xfrm>
        <a:prstGeom prst="rect">
          <a:avLst/>
        </a:prstGeom>
        <a:gradFill flip="none" rotWithShape="0">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3500000" scaled="1"/>
          <a:tileRect/>
        </a:gradFill>
        <a:ln w="9525" cap="flat" cmpd="sng" algn="ctr">
          <a:solidFill>
            <a:schemeClr val="bg1">
              <a:lumMod val="85000"/>
            </a:schemeClr>
          </a:solidFill>
          <a:prstDash val="solid"/>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180000" tIns="6985" rIns="6985" bIns="6985" numCol="1" spcCol="1270" anchor="ctr" anchorCtr="0">
          <a:noAutofit/>
        </a:bodyPr>
        <a:lstStyle/>
        <a:p>
          <a:pPr lvl="0" algn="l" defTabSz="488950">
            <a:lnSpc>
              <a:spcPct val="90000"/>
            </a:lnSpc>
            <a:spcBef>
              <a:spcPct val="0"/>
            </a:spcBef>
            <a:spcAft>
              <a:spcPts val="0"/>
            </a:spcAft>
          </a:pPr>
          <a:r>
            <a:rPr lang="pl-PL" sz="1100" kern="1200" dirty="0" smtClean="0"/>
            <a:t>ETAP 2:   Dr K. Kozak  (IFJ)</a:t>
          </a:r>
          <a:endParaRPr lang="pl-PL" sz="1100" kern="1200" dirty="0"/>
        </a:p>
      </dsp:txBody>
      <dsp:txXfrm>
        <a:off x="4377051" y="155138"/>
        <a:ext cx="3184611" cy="178684"/>
      </dsp:txXfrm>
    </dsp:sp>
    <dsp:sp modelId="{5A059BD5-9994-4F24-950C-C79E7A0A0A70}">
      <dsp:nvSpPr>
        <dsp:cNvPr id="0" name=""/>
        <dsp:cNvSpPr/>
      </dsp:nvSpPr>
      <dsp:spPr>
        <a:xfrm>
          <a:off x="4377051" y="399395"/>
          <a:ext cx="3184611" cy="178684"/>
        </a:xfrm>
        <a:prstGeom prst="rect">
          <a:avLst/>
        </a:prstGeom>
        <a:gradFill flip="none" rotWithShape="0">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3500000" scaled="1"/>
          <a:tileRect/>
        </a:gradFill>
        <a:ln w="9525" cap="flat" cmpd="sng" algn="ctr">
          <a:solidFill>
            <a:schemeClr val="bg1">
              <a:lumMod val="85000"/>
            </a:schemeClr>
          </a:solidFill>
          <a:prstDash val="solid"/>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180000" tIns="6985" rIns="6985" bIns="6985" numCol="1" spcCol="1270" anchor="ctr" anchorCtr="0">
          <a:noAutofit/>
        </a:bodyPr>
        <a:lstStyle/>
        <a:p>
          <a:pPr lvl="0" algn="l" defTabSz="488950">
            <a:lnSpc>
              <a:spcPct val="90000"/>
            </a:lnSpc>
            <a:spcBef>
              <a:spcPct val="0"/>
            </a:spcBef>
            <a:spcAft>
              <a:spcPts val="0"/>
            </a:spcAft>
          </a:pPr>
          <a:r>
            <a:rPr lang="pl-PL" sz="1100" kern="1200" dirty="0" smtClean="0"/>
            <a:t>ETAP 3:   Prof. dr hab. I. Śliwka (IFJ)</a:t>
          </a:r>
          <a:endParaRPr lang="pl-PL" sz="1100" kern="1200" dirty="0"/>
        </a:p>
      </dsp:txBody>
      <dsp:txXfrm>
        <a:off x="4377051" y="399395"/>
        <a:ext cx="3184611" cy="178684"/>
      </dsp:txXfrm>
    </dsp:sp>
    <dsp:sp modelId="{B2EB00DB-555C-4550-A217-B68FCB9D993F}">
      <dsp:nvSpPr>
        <dsp:cNvPr id="0" name=""/>
        <dsp:cNvSpPr/>
      </dsp:nvSpPr>
      <dsp:spPr>
        <a:xfrm>
          <a:off x="4377051" y="643652"/>
          <a:ext cx="3184611" cy="178684"/>
        </a:xfrm>
        <a:prstGeom prst="rect">
          <a:avLst/>
        </a:prstGeom>
        <a:gradFill flip="none" rotWithShape="0">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3500000" scaled="1"/>
          <a:tileRect/>
        </a:gradFill>
        <a:ln w="9525" cap="flat" cmpd="sng" algn="ctr">
          <a:solidFill>
            <a:schemeClr val="bg1">
              <a:lumMod val="85000"/>
            </a:schemeClr>
          </a:solidFill>
          <a:prstDash val="solid"/>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180000" tIns="0" rIns="0" bIns="0" numCol="1" spcCol="1270" anchor="ctr" anchorCtr="0">
          <a:noAutofit/>
        </a:bodyPr>
        <a:lstStyle/>
        <a:p>
          <a:pPr lvl="0" algn="l" defTabSz="488950">
            <a:lnSpc>
              <a:spcPct val="90000"/>
            </a:lnSpc>
            <a:spcBef>
              <a:spcPct val="0"/>
            </a:spcBef>
            <a:spcAft>
              <a:spcPts val="0"/>
            </a:spcAft>
          </a:pPr>
          <a:r>
            <a:rPr lang="pl-PL" sz="1100" kern="1200" dirty="0" smtClean="0"/>
            <a:t>ETAP 4:   Mgr inż. T. </a:t>
          </a:r>
          <a:r>
            <a:rPr lang="pl-PL" sz="1100" kern="1200" dirty="0" err="1" smtClean="0"/>
            <a:t>Pliszczyński</a:t>
          </a:r>
          <a:r>
            <a:rPr lang="pl-PL" sz="1100" kern="1200" dirty="0" smtClean="0"/>
            <a:t> (NCBJ)</a:t>
          </a:r>
          <a:endParaRPr lang="pl-PL" sz="1100" kern="1200" dirty="0"/>
        </a:p>
      </dsp:txBody>
      <dsp:txXfrm>
        <a:off x="4377051" y="643652"/>
        <a:ext cx="3184611" cy="178684"/>
      </dsp:txXfrm>
    </dsp:sp>
    <dsp:sp modelId="{8762B26B-974D-4712-B8CE-8259D93B2CE6}">
      <dsp:nvSpPr>
        <dsp:cNvPr id="0" name=""/>
        <dsp:cNvSpPr/>
      </dsp:nvSpPr>
      <dsp:spPr>
        <a:xfrm>
          <a:off x="4377051" y="887909"/>
          <a:ext cx="3184611" cy="178684"/>
        </a:xfrm>
        <a:prstGeom prst="rect">
          <a:avLst/>
        </a:prstGeom>
        <a:gradFill flip="none" rotWithShape="0">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3500000" scaled="1"/>
          <a:tileRect/>
        </a:gradFill>
        <a:ln w="9525" cap="flat" cmpd="sng" algn="ctr">
          <a:solidFill>
            <a:schemeClr val="bg1">
              <a:lumMod val="85000"/>
            </a:schemeClr>
          </a:solidFill>
          <a:prstDash val="solid"/>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180000" tIns="6985" rIns="6985" bIns="6985" numCol="1" spcCol="1270" anchor="ctr" anchorCtr="0">
          <a:noAutofit/>
        </a:bodyPr>
        <a:lstStyle/>
        <a:p>
          <a:pPr lvl="0" algn="l" defTabSz="488950">
            <a:lnSpc>
              <a:spcPct val="90000"/>
            </a:lnSpc>
            <a:spcBef>
              <a:spcPct val="0"/>
            </a:spcBef>
            <a:spcAft>
              <a:spcPts val="0"/>
            </a:spcAft>
          </a:pPr>
          <a:r>
            <a:rPr lang="pl-PL" sz="1100" kern="1200" dirty="0" smtClean="0"/>
            <a:t>ETAP 5:   Dr hab. </a:t>
          </a:r>
          <a:r>
            <a:rPr lang="pl-PL" sz="1100" kern="1200" dirty="0" err="1" smtClean="0"/>
            <a:t>H.Polkowska-Motrenko</a:t>
          </a:r>
          <a:r>
            <a:rPr lang="pl-PL" sz="1100" kern="1200" dirty="0" smtClean="0"/>
            <a:t> (ICHTJ)</a:t>
          </a:r>
          <a:endParaRPr lang="pl-PL" sz="1100" kern="1200" dirty="0"/>
        </a:p>
      </dsp:txBody>
      <dsp:txXfrm>
        <a:off x="4377051" y="887909"/>
        <a:ext cx="3184611" cy="178684"/>
      </dsp:txXfrm>
    </dsp:sp>
    <dsp:sp modelId="{C2B6E7E7-F0E1-4AAD-89EF-29EF2A650A26}">
      <dsp:nvSpPr>
        <dsp:cNvPr id="0" name=""/>
        <dsp:cNvSpPr/>
      </dsp:nvSpPr>
      <dsp:spPr>
        <a:xfrm>
          <a:off x="2212437" y="1413016"/>
          <a:ext cx="1846073" cy="662004"/>
        </a:xfrm>
        <a:prstGeom prst="rect">
          <a:avLst/>
        </a:prstGeom>
        <a:solidFill>
          <a:schemeClr val="accent2">
            <a:lumMod val="20000"/>
            <a:lumOff val="80000"/>
          </a:schemeClr>
        </a:solidFill>
        <a:ln w="127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hemeClr val="accent3"/>
        </a:lnRef>
        <a:fillRef idx="1">
          <a:schemeClr val="lt1"/>
        </a:fillRef>
        <a:effectRef idx="0">
          <a:schemeClr val="accent3"/>
        </a:effectRef>
        <a:fontRef idx="minor">
          <a:schemeClr val="dk1"/>
        </a:fontRef>
      </dsp:style>
      <dsp:txBody>
        <a:bodyPr spcFirstLastPara="0" vert="horz" wrap="square" lIns="6985" tIns="6985" rIns="6985" bIns="6985" numCol="1" spcCol="1270" anchor="ctr" anchorCtr="0">
          <a:noAutofit/>
        </a:bodyPr>
        <a:lstStyle/>
        <a:p>
          <a:pPr lvl="0" algn="ctr" defTabSz="488950">
            <a:lnSpc>
              <a:spcPts val="1000"/>
            </a:lnSpc>
            <a:spcBef>
              <a:spcPct val="0"/>
            </a:spcBef>
            <a:spcAft>
              <a:spcPct val="35000"/>
            </a:spcAft>
          </a:pPr>
          <a:r>
            <a:rPr lang="pl-PL" sz="1100" b="1" kern="1200" dirty="0" smtClean="0"/>
            <a:t>CEL 2</a:t>
          </a:r>
        </a:p>
        <a:p>
          <a:pPr lvl="0" algn="ctr" defTabSz="488950">
            <a:lnSpc>
              <a:spcPts val="1000"/>
            </a:lnSpc>
            <a:spcBef>
              <a:spcPct val="0"/>
            </a:spcBef>
            <a:spcAft>
              <a:spcPct val="35000"/>
            </a:spcAft>
          </a:pPr>
          <a:r>
            <a:rPr lang="pl-PL" sz="1100" b="1" kern="1200" dirty="0" smtClean="0"/>
            <a:t>Prof. dr hab. M. Kruszewski</a:t>
          </a:r>
        </a:p>
        <a:p>
          <a:pPr lvl="0" algn="ctr" defTabSz="488950">
            <a:lnSpc>
              <a:spcPts val="1000"/>
            </a:lnSpc>
            <a:spcBef>
              <a:spcPct val="0"/>
            </a:spcBef>
            <a:spcAft>
              <a:spcPct val="35000"/>
            </a:spcAft>
          </a:pPr>
          <a:r>
            <a:rPr lang="pl-PL" sz="1100" b="1" kern="1200" dirty="0" smtClean="0"/>
            <a:t>ICHTJ </a:t>
          </a:r>
          <a:endParaRPr lang="pl-PL" sz="1100" b="1" kern="1200" dirty="0"/>
        </a:p>
      </dsp:txBody>
      <dsp:txXfrm>
        <a:off x="2212437" y="1413016"/>
        <a:ext cx="1846073" cy="662004"/>
      </dsp:txXfrm>
    </dsp:sp>
    <dsp:sp modelId="{51AA6155-1EA3-40FD-94A4-62AEAE33CF0B}">
      <dsp:nvSpPr>
        <dsp:cNvPr id="0" name=""/>
        <dsp:cNvSpPr/>
      </dsp:nvSpPr>
      <dsp:spPr>
        <a:xfrm>
          <a:off x="4362027" y="1222418"/>
          <a:ext cx="3155707" cy="156708"/>
        </a:xfrm>
        <a:prstGeom prst="rect">
          <a:avLst/>
        </a:prstGeom>
        <a:solidFill>
          <a:schemeClr val="accent2">
            <a:lumMod val="20000"/>
            <a:lumOff val="80000"/>
          </a:schemeClr>
        </a:solidFill>
        <a:ln w="9525" cap="flat" cmpd="sng" algn="ctr">
          <a:solidFill>
            <a:schemeClr val="bg1">
              <a:lumMod val="85000"/>
            </a:schemeClr>
          </a:solidFill>
          <a:prstDash val="solid"/>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180000" tIns="6985" rIns="6985" bIns="6985" numCol="1" spcCol="1270" anchor="ctr" anchorCtr="0">
          <a:noAutofit/>
        </a:bodyPr>
        <a:lstStyle/>
        <a:p>
          <a:pPr lvl="0" algn="l" defTabSz="488950">
            <a:lnSpc>
              <a:spcPct val="90000"/>
            </a:lnSpc>
            <a:spcBef>
              <a:spcPct val="0"/>
            </a:spcBef>
            <a:spcAft>
              <a:spcPct val="35000"/>
            </a:spcAft>
          </a:pPr>
          <a:r>
            <a:rPr lang="pl-PL" sz="1100" kern="1200" dirty="0" smtClean="0"/>
            <a:t>ETAP 6:   Prof. dr hab. A. </a:t>
          </a:r>
          <a:r>
            <a:rPr lang="pl-PL" sz="1100" kern="1200" dirty="0" err="1" smtClean="0"/>
            <a:t>Lankoff</a:t>
          </a:r>
          <a:r>
            <a:rPr lang="pl-PL" sz="1100" kern="1200" dirty="0" smtClean="0"/>
            <a:t>  (ICHTJ)</a:t>
          </a:r>
          <a:endParaRPr lang="pl-PL" sz="1100" kern="1200" dirty="0"/>
        </a:p>
      </dsp:txBody>
      <dsp:txXfrm>
        <a:off x="4362027" y="1222418"/>
        <a:ext cx="3155707" cy="156708"/>
      </dsp:txXfrm>
    </dsp:sp>
    <dsp:sp modelId="{8120AAEC-A9EA-47BF-A825-069369783E03}">
      <dsp:nvSpPr>
        <dsp:cNvPr id="0" name=""/>
        <dsp:cNvSpPr/>
      </dsp:nvSpPr>
      <dsp:spPr>
        <a:xfrm>
          <a:off x="4362027" y="1444699"/>
          <a:ext cx="3155707" cy="156708"/>
        </a:xfrm>
        <a:prstGeom prst="rect">
          <a:avLst/>
        </a:prstGeom>
        <a:solidFill>
          <a:schemeClr val="accent2">
            <a:lumMod val="20000"/>
            <a:lumOff val="80000"/>
          </a:schemeClr>
        </a:solidFill>
        <a:ln w="9525" cap="flat" cmpd="sng" algn="ctr">
          <a:solidFill>
            <a:schemeClr val="bg1">
              <a:lumMod val="85000"/>
            </a:schemeClr>
          </a:solidFill>
          <a:prstDash val="solid"/>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180000" tIns="6985" rIns="6985" bIns="6985" numCol="1" spcCol="1270" anchor="ctr" anchorCtr="0">
          <a:noAutofit/>
        </a:bodyPr>
        <a:lstStyle/>
        <a:p>
          <a:pPr lvl="0" algn="l" defTabSz="488950">
            <a:lnSpc>
              <a:spcPct val="90000"/>
            </a:lnSpc>
            <a:spcBef>
              <a:spcPct val="0"/>
            </a:spcBef>
            <a:spcAft>
              <a:spcPct val="35000"/>
            </a:spcAft>
          </a:pPr>
          <a:r>
            <a:rPr lang="pl-PL" sz="1100" kern="1200" dirty="0" smtClean="0"/>
            <a:t>ETAP 7:   Prof. dr hab. A. Cebulska-Wasilewska (IFJ)</a:t>
          </a:r>
          <a:endParaRPr lang="pl-PL" sz="1100" kern="1200" dirty="0"/>
        </a:p>
      </dsp:txBody>
      <dsp:txXfrm>
        <a:off x="4362027" y="1444699"/>
        <a:ext cx="3155707" cy="156708"/>
      </dsp:txXfrm>
    </dsp:sp>
    <dsp:sp modelId="{0BBD2014-386F-43C8-AA7F-49FCB22C6080}">
      <dsp:nvSpPr>
        <dsp:cNvPr id="0" name=""/>
        <dsp:cNvSpPr/>
      </dsp:nvSpPr>
      <dsp:spPr>
        <a:xfrm>
          <a:off x="4362027" y="1666981"/>
          <a:ext cx="3155707" cy="156708"/>
        </a:xfrm>
        <a:prstGeom prst="rect">
          <a:avLst/>
        </a:prstGeom>
        <a:solidFill>
          <a:schemeClr val="accent2">
            <a:lumMod val="20000"/>
            <a:lumOff val="80000"/>
          </a:schemeClr>
        </a:solidFill>
        <a:ln w="9525" cap="flat" cmpd="sng" algn="ctr">
          <a:solidFill>
            <a:schemeClr val="bg1">
              <a:lumMod val="85000"/>
            </a:schemeClr>
          </a:solidFill>
          <a:prstDash val="solid"/>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180000" tIns="6985" rIns="6985" bIns="6985" numCol="1" spcCol="1270" anchor="ctr" anchorCtr="0">
          <a:noAutofit/>
        </a:bodyPr>
        <a:lstStyle/>
        <a:p>
          <a:pPr lvl="0" algn="l" defTabSz="488950">
            <a:lnSpc>
              <a:spcPct val="90000"/>
            </a:lnSpc>
            <a:spcBef>
              <a:spcPct val="0"/>
            </a:spcBef>
            <a:spcAft>
              <a:spcPct val="35000"/>
            </a:spcAft>
          </a:pPr>
          <a:r>
            <a:rPr lang="pl-PL" sz="1100" kern="1200" dirty="0" smtClean="0"/>
            <a:t>ETAP 8:   Dr M. Kowalska  (CLOR)</a:t>
          </a:r>
          <a:endParaRPr lang="pl-PL" sz="1100" kern="1200" dirty="0"/>
        </a:p>
      </dsp:txBody>
      <dsp:txXfrm>
        <a:off x="4362027" y="1666981"/>
        <a:ext cx="3155707" cy="156708"/>
      </dsp:txXfrm>
    </dsp:sp>
    <dsp:sp modelId="{4E2E87EE-06D0-438B-8F00-0D2E7336D9DD}">
      <dsp:nvSpPr>
        <dsp:cNvPr id="0" name=""/>
        <dsp:cNvSpPr/>
      </dsp:nvSpPr>
      <dsp:spPr>
        <a:xfrm>
          <a:off x="4362027" y="1889262"/>
          <a:ext cx="3155707" cy="156708"/>
        </a:xfrm>
        <a:prstGeom prst="rect">
          <a:avLst/>
        </a:prstGeom>
        <a:solidFill>
          <a:schemeClr val="accent2">
            <a:lumMod val="20000"/>
            <a:lumOff val="80000"/>
          </a:schemeClr>
        </a:solidFill>
        <a:ln w="9525" cap="flat" cmpd="sng" algn="ctr">
          <a:solidFill>
            <a:schemeClr val="bg1">
              <a:lumMod val="85000"/>
            </a:schemeClr>
          </a:solidFill>
          <a:prstDash val="solid"/>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180000" tIns="6985" rIns="6985" bIns="6985" numCol="1" spcCol="1270" anchor="ctr" anchorCtr="0">
          <a:noAutofit/>
        </a:bodyPr>
        <a:lstStyle/>
        <a:p>
          <a:pPr lvl="0" algn="l" defTabSz="488950">
            <a:lnSpc>
              <a:spcPct val="90000"/>
            </a:lnSpc>
            <a:spcBef>
              <a:spcPct val="0"/>
            </a:spcBef>
            <a:spcAft>
              <a:spcPct val="35000"/>
            </a:spcAft>
          </a:pPr>
          <a:r>
            <a:rPr lang="pl-PL" sz="1100" kern="1200" dirty="0" smtClean="0"/>
            <a:t>ETAP 9:   Prof. dr hab. M. Kruszewski (ICHTJ)</a:t>
          </a:r>
          <a:endParaRPr lang="pl-PL" sz="1100" kern="1200" dirty="0"/>
        </a:p>
      </dsp:txBody>
      <dsp:txXfrm>
        <a:off x="4362027" y="1889262"/>
        <a:ext cx="3155707" cy="156708"/>
      </dsp:txXfrm>
    </dsp:sp>
    <dsp:sp modelId="{7AF7A3B2-CE4C-4AA2-BE21-A3BB5CC97F32}">
      <dsp:nvSpPr>
        <dsp:cNvPr id="0" name=""/>
        <dsp:cNvSpPr/>
      </dsp:nvSpPr>
      <dsp:spPr>
        <a:xfrm>
          <a:off x="4362027" y="2111543"/>
          <a:ext cx="3155707" cy="156708"/>
        </a:xfrm>
        <a:prstGeom prst="rect">
          <a:avLst/>
        </a:prstGeom>
        <a:solidFill>
          <a:schemeClr val="accent2">
            <a:lumMod val="20000"/>
            <a:lumOff val="80000"/>
          </a:schemeClr>
        </a:solidFill>
        <a:ln w="9525" cap="flat" cmpd="sng" algn="ctr">
          <a:solidFill>
            <a:schemeClr val="bg1">
              <a:lumMod val="85000"/>
            </a:schemeClr>
          </a:solidFill>
          <a:prstDash val="solid"/>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180000" tIns="6985" rIns="6985" bIns="6985" numCol="1" spcCol="1270" anchor="ctr" anchorCtr="0">
          <a:noAutofit/>
        </a:bodyPr>
        <a:lstStyle/>
        <a:p>
          <a:pPr lvl="0" algn="l" defTabSz="488950">
            <a:lnSpc>
              <a:spcPct val="90000"/>
            </a:lnSpc>
            <a:spcBef>
              <a:spcPct val="0"/>
            </a:spcBef>
            <a:spcAft>
              <a:spcPct val="35000"/>
            </a:spcAft>
          </a:pPr>
          <a:r>
            <a:rPr lang="pl-PL" sz="1100" kern="1200" dirty="0" smtClean="0"/>
            <a:t>ETAP 10:   Dr  S. Sommer (ICHTJ)</a:t>
          </a:r>
          <a:endParaRPr lang="pl-PL" sz="1100" kern="1200" dirty="0"/>
        </a:p>
      </dsp:txBody>
      <dsp:txXfrm>
        <a:off x="4362027" y="2111543"/>
        <a:ext cx="3155707" cy="156708"/>
      </dsp:txXfrm>
    </dsp:sp>
    <dsp:sp modelId="{3F05C3AE-4E36-42FC-BD46-4F9DA7762189}">
      <dsp:nvSpPr>
        <dsp:cNvPr id="0" name=""/>
        <dsp:cNvSpPr/>
      </dsp:nvSpPr>
      <dsp:spPr>
        <a:xfrm>
          <a:off x="2215731" y="2546457"/>
          <a:ext cx="1841919" cy="707097"/>
        </a:xfrm>
        <a:prstGeom prst="rect">
          <a:avLst/>
        </a:prstGeom>
        <a:solidFill>
          <a:schemeClr val="accent3">
            <a:lumMod val="40000"/>
            <a:lumOff val="60000"/>
          </a:schemeClr>
        </a:solidFill>
        <a:ln w="127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hemeClr val="accent3"/>
        </a:lnRef>
        <a:fillRef idx="1">
          <a:schemeClr val="lt1"/>
        </a:fillRef>
        <a:effectRef idx="0">
          <a:schemeClr val="accent3"/>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l-PL" sz="1100" b="1" kern="1200" dirty="0" smtClean="0"/>
            <a:t>CEL 3</a:t>
          </a:r>
        </a:p>
        <a:p>
          <a:pPr lvl="0" algn="ctr" defTabSz="488950">
            <a:lnSpc>
              <a:spcPct val="90000"/>
            </a:lnSpc>
            <a:spcBef>
              <a:spcPct val="0"/>
            </a:spcBef>
            <a:spcAft>
              <a:spcPct val="35000"/>
            </a:spcAft>
          </a:pPr>
          <a:r>
            <a:rPr lang="pl-PL" sz="1100" b="1" kern="1200" dirty="0" smtClean="0"/>
            <a:t>Prof.  dr hab. Paweł Olko</a:t>
          </a:r>
        </a:p>
        <a:p>
          <a:pPr lvl="0" algn="ctr" defTabSz="488950">
            <a:lnSpc>
              <a:spcPct val="90000"/>
            </a:lnSpc>
            <a:spcBef>
              <a:spcPct val="0"/>
            </a:spcBef>
            <a:spcAft>
              <a:spcPct val="35000"/>
            </a:spcAft>
          </a:pPr>
          <a:r>
            <a:rPr lang="pl-PL" sz="1100" b="1" kern="1200" dirty="0" smtClean="0"/>
            <a:t>IFJ  </a:t>
          </a:r>
          <a:endParaRPr lang="pl-PL" sz="1100" b="1" kern="1200" dirty="0"/>
        </a:p>
      </dsp:txBody>
      <dsp:txXfrm>
        <a:off x="2215731" y="2546457"/>
        <a:ext cx="1841919" cy="707097"/>
      </dsp:txXfrm>
    </dsp:sp>
    <dsp:sp modelId="{8951B592-F1A6-49FF-93EC-65F6EF398A96}">
      <dsp:nvSpPr>
        <dsp:cNvPr id="0" name=""/>
        <dsp:cNvSpPr/>
      </dsp:nvSpPr>
      <dsp:spPr>
        <a:xfrm>
          <a:off x="4356015" y="2476906"/>
          <a:ext cx="3181196" cy="156630"/>
        </a:xfrm>
        <a:prstGeom prst="rect">
          <a:avLst/>
        </a:prstGeom>
        <a:solidFill>
          <a:schemeClr val="accent3">
            <a:lumMod val="20000"/>
            <a:lumOff val="80000"/>
          </a:schemeClr>
        </a:solidFill>
        <a:ln w="9525" cap="flat" cmpd="sng" algn="ctr">
          <a:solidFill>
            <a:schemeClr val="bg1">
              <a:lumMod val="85000"/>
            </a:schemeClr>
          </a:solidFill>
          <a:prstDash val="solid"/>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180000" tIns="6985" rIns="6985" bIns="6985" numCol="1" spcCol="1270" anchor="ctr" anchorCtr="0">
          <a:noAutofit/>
        </a:bodyPr>
        <a:lstStyle/>
        <a:p>
          <a:pPr lvl="0" algn="l" defTabSz="488950">
            <a:lnSpc>
              <a:spcPct val="90000"/>
            </a:lnSpc>
            <a:spcBef>
              <a:spcPct val="0"/>
            </a:spcBef>
            <a:spcAft>
              <a:spcPct val="35000"/>
            </a:spcAft>
          </a:pPr>
          <a:r>
            <a:rPr lang="pl-PL" sz="1100" kern="1200" dirty="0" smtClean="0"/>
            <a:t>ETAP 11:   Dr inż. M. Budzanowski (IFJ)</a:t>
          </a:r>
          <a:endParaRPr lang="pl-PL" sz="1100" kern="1200" dirty="0"/>
        </a:p>
      </dsp:txBody>
      <dsp:txXfrm>
        <a:off x="4356015" y="2476906"/>
        <a:ext cx="3181196" cy="156630"/>
      </dsp:txXfrm>
    </dsp:sp>
    <dsp:sp modelId="{5B91D08E-3614-4E56-BF18-B2DF0B2DA186}">
      <dsp:nvSpPr>
        <dsp:cNvPr id="0" name=""/>
        <dsp:cNvSpPr/>
      </dsp:nvSpPr>
      <dsp:spPr>
        <a:xfrm>
          <a:off x="4356015" y="2699109"/>
          <a:ext cx="3181196" cy="156630"/>
        </a:xfrm>
        <a:prstGeom prst="rect">
          <a:avLst/>
        </a:prstGeom>
        <a:solidFill>
          <a:schemeClr val="accent3">
            <a:lumMod val="20000"/>
            <a:lumOff val="80000"/>
          </a:schemeClr>
        </a:solidFill>
        <a:ln w="9525" cap="flat" cmpd="sng" algn="ctr">
          <a:solidFill>
            <a:schemeClr val="bg1">
              <a:lumMod val="85000"/>
            </a:schemeClr>
          </a:solidFill>
          <a:prstDash val="solid"/>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180000" tIns="6985" rIns="6985" bIns="6985" numCol="1" spcCol="1270" anchor="ctr" anchorCtr="0">
          <a:noAutofit/>
        </a:bodyPr>
        <a:lstStyle/>
        <a:p>
          <a:pPr lvl="0" algn="l" defTabSz="488950">
            <a:lnSpc>
              <a:spcPct val="90000"/>
            </a:lnSpc>
            <a:spcBef>
              <a:spcPct val="0"/>
            </a:spcBef>
            <a:spcAft>
              <a:spcPct val="35000"/>
            </a:spcAft>
          </a:pPr>
          <a:r>
            <a:rPr lang="pl-PL" sz="1100" kern="1200" dirty="0" smtClean="0"/>
            <a:t>ETAP 12:   Dr inż. J. Ośko (NCBJ)</a:t>
          </a:r>
          <a:endParaRPr lang="pl-PL" sz="1100" kern="1200" dirty="0"/>
        </a:p>
      </dsp:txBody>
      <dsp:txXfrm>
        <a:off x="4356015" y="2699109"/>
        <a:ext cx="3181196" cy="156630"/>
      </dsp:txXfrm>
    </dsp:sp>
    <dsp:sp modelId="{6677DDBB-0746-4DFB-A41A-A12162324E70}">
      <dsp:nvSpPr>
        <dsp:cNvPr id="0" name=""/>
        <dsp:cNvSpPr/>
      </dsp:nvSpPr>
      <dsp:spPr>
        <a:xfrm>
          <a:off x="4356015" y="2921312"/>
          <a:ext cx="3181196" cy="156630"/>
        </a:xfrm>
        <a:prstGeom prst="rect">
          <a:avLst/>
        </a:prstGeom>
        <a:solidFill>
          <a:schemeClr val="accent3">
            <a:lumMod val="20000"/>
            <a:lumOff val="80000"/>
          </a:schemeClr>
        </a:solidFill>
        <a:ln w="9525" cap="flat" cmpd="sng" algn="ctr">
          <a:solidFill>
            <a:schemeClr val="bg1">
              <a:lumMod val="85000"/>
            </a:schemeClr>
          </a:solidFill>
          <a:prstDash val="solid"/>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180000" tIns="6985" rIns="6985" bIns="6985" numCol="1" spcCol="1270" anchor="ctr" anchorCtr="0">
          <a:noAutofit/>
        </a:bodyPr>
        <a:lstStyle/>
        <a:p>
          <a:pPr lvl="0" algn="l" defTabSz="488950">
            <a:lnSpc>
              <a:spcPct val="90000"/>
            </a:lnSpc>
            <a:spcBef>
              <a:spcPct val="0"/>
            </a:spcBef>
            <a:spcAft>
              <a:spcPct val="35000"/>
            </a:spcAft>
          </a:pPr>
          <a:r>
            <a:rPr lang="pl-PL" sz="1100" kern="1200" dirty="0" smtClean="0"/>
            <a:t>ETAP 13:   Dr inż. M. </a:t>
          </a:r>
          <a:r>
            <a:rPr lang="pl-PL" sz="1100" kern="1200" dirty="0" err="1" smtClean="0"/>
            <a:t>Gryziński</a:t>
          </a:r>
          <a:r>
            <a:rPr lang="pl-PL" sz="1100" kern="1200" dirty="0" smtClean="0"/>
            <a:t>   (NCBJ)</a:t>
          </a:r>
          <a:endParaRPr lang="pl-PL" sz="1100" kern="1200" dirty="0"/>
        </a:p>
      </dsp:txBody>
      <dsp:txXfrm>
        <a:off x="4356015" y="2921312"/>
        <a:ext cx="3181196" cy="156630"/>
      </dsp:txXfrm>
    </dsp:sp>
    <dsp:sp modelId="{B8AD1330-9EA6-4BBF-88FB-B5B56A26851A}">
      <dsp:nvSpPr>
        <dsp:cNvPr id="0" name=""/>
        <dsp:cNvSpPr/>
      </dsp:nvSpPr>
      <dsp:spPr>
        <a:xfrm>
          <a:off x="4356015" y="3143515"/>
          <a:ext cx="3181196" cy="156630"/>
        </a:xfrm>
        <a:prstGeom prst="rect">
          <a:avLst/>
        </a:prstGeom>
        <a:solidFill>
          <a:schemeClr val="accent3">
            <a:lumMod val="20000"/>
            <a:lumOff val="80000"/>
          </a:schemeClr>
        </a:solidFill>
        <a:ln w="9525" cap="flat" cmpd="sng" algn="ctr">
          <a:solidFill>
            <a:schemeClr val="bg1">
              <a:lumMod val="85000"/>
            </a:schemeClr>
          </a:solidFill>
          <a:prstDash val="solid"/>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180000" tIns="6985" rIns="6985" bIns="6985" numCol="1" spcCol="1270" anchor="ctr" anchorCtr="0">
          <a:noAutofit/>
        </a:bodyPr>
        <a:lstStyle/>
        <a:p>
          <a:pPr lvl="0" algn="l" defTabSz="488950">
            <a:lnSpc>
              <a:spcPct val="90000"/>
            </a:lnSpc>
            <a:spcBef>
              <a:spcPct val="0"/>
            </a:spcBef>
            <a:spcAft>
              <a:spcPct val="35000"/>
            </a:spcAft>
          </a:pPr>
          <a:r>
            <a:rPr lang="pl-PL" sz="1100" kern="1200" dirty="0" smtClean="0"/>
            <a:t>ETAP 14:   Mgr K. Szewczak   (CLOR)</a:t>
          </a:r>
          <a:endParaRPr lang="pl-PL" sz="1100" kern="1200" dirty="0"/>
        </a:p>
      </dsp:txBody>
      <dsp:txXfrm>
        <a:off x="4356015" y="3143515"/>
        <a:ext cx="3181196" cy="156630"/>
      </dsp:txXfrm>
    </dsp:sp>
    <dsp:sp modelId="{6D558253-41A6-4730-9B33-50CB59792996}">
      <dsp:nvSpPr>
        <dsp:cNvPr id="0" name=""/>
        <dsp:cNvSpPr/>
      </dsp:nvSpPr>
      <dsp:spPr>
        <a:xfrm>
          <a:off x="2215731" y="3768458"/>
          <a:ext cx="1817174" cy="637883"/>
        </a:xfrm>
        <a:prstGeom prst="rect">
          <a:avLst/>
        </a:prstGeom>
        <a:solidFill>
          <a:schemeClr val="accent6">
            <a:lumMod val="40000"/>
            <a:lumOff val="60000"/>
          </a:schemeClr>
        </a:solidFill>
        <a:ln w="127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hemeClr val="accent3"/>
        </a:lnRef>
        <a:fillRef idx="1">
          <a:schemeClr val="lt1"/>
        </a:fillRef>
        <a:effectRef idx="0">
          <a:schemeClr val="accent3"/>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l-PL" sz="1100" b="1" kern="1200" dirty="0" smtClean="0"/>
            <a:t>CEL 4</a:t>
          </a:r>
        </a:p>
        <a:p>
          <a:pPr lvl="0" algn="ctr" defTabSz="488950">
            <a:lnSpc>
              <a:spcPct val="90000"/>
            </a:lnSpc>
            <a:spcBef>
              <a:spcPct val="0"/>
            </a:spcBef>
            <a:spcAft>
              <a:spcPct val="35000"/>
            </a:spcAft>
          </a:pPr>
          <a:r>
            <a:rPr lang="pl-PL" sz="1100" b="1" kern="1200" dirty="0" smtClean="0"/>
            <a:t>Prof. dr hab. N. </a:t>
          </a:r>
          <a:r>
            <a:rPr lang="pl-PL" sz="1100" b="1" kern="1200" dirty="0" err="1" smtClean="0"/>
            <a:t>Golnik</a:t>
          </a:r>
          <a:endParaRPr lang="pl-PL" sz="1100" b="1" kern="1200" dirty="0" smtClean="0"/>
        </a:p>
        <a:p>
          <a:pPr lvl="0" algn="ctr" defTabSz="488950">
            <a:lnSpc>
              <a:spcPct val="90000"/>
            </a:lnSpc>
            <a:spcBef>
              <a:spcPct val="0"/>
            </a:spcBef>
            <a:spcAft>
              <a:spcPct val="35000"/>
            </a:spcAft>
          </a:pPr>
          <a:r>
            <a:rPr lang="pl-PL" sz="1100" b="1" kern="1200" dirty="0" smtClean="0"/>
            <a:t>NCBJ </a:t>
          </a:r>
          <a:endParaRPr lang="pl-PL" sz="1100" b="1" kern="1200" dirty="0"/>
        </a:p>
      </dsp:txBody>
      <dsp:txXfrm>
        <a:off x="2215731" y="3768458"/>
        <a:ext cx="1817174" cy="637883"/>
      </dsp:txXfrm>
    </dsp:sp>
    <dsp:sp modelId="{53D4B81E-8167-4D3E-B628-4CC0A75F8054}">
      <dsp:nvSpPr>
        <dsp:cNvPr id="0" name=""/>
        <dsp:cNvSpPr/>
      </dsp:nvSpPr>
      <dsp:spPr>
        <a:xfrm>
          <a:off x="4331271" y="3678428"/>
          <a:ext cx="3230003" cy="156473"/>
        </a:xfrm>
        <a:prstGeom prst="rect">
          <a:avLst/>
        </a:prstGeom>
        <a:solidFill>
          <a:schemeClr val="accent6">
            <a:lumMod val="40000"/>
            <a:lumOff val="60000"/>
          </a:schemeClr>
        </a:solidFill>
        <a:ln w="9525" cap="flat" cmpd="sng" algn="ctr">
          <a:solidFill>
            <a:schemeClr val="bg1">
              <a:lumMod val="85000"/>
            </a:schemeClr>
          </a:solidFill>
          <a:prstDash val="solid"/>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180000" tIns="6985" rIns="6985" bIns="6985" numCol="1" spcCol="1270" anchor="ctr" anchorCtr="0">
          <a:noAutofit/>
        </a:bodyPr>
        <a:lstStyle/>
        <a:p>
          <a:pPr lvl="0" algn="l" defTabSz="488950">
            <a:lnSpc>
              <a:spcPct val="90000"/>
            </a:lnSpc>
            <a:spcBef>
              <a:spcPct val="0"/>
            </a:spcBef>
            <a:spcAft>
              <a:spcPct val="35000"/>
            </a:spcAft>
          </a:pPr>
          <a:r>
            <a:rPr lang="pl-PL" sz="1100" kern="1200" dirty="0" smtClean="0"/>
            <a:t>ETAP 15:   Mgr inż. K. </a:t>
          </a:r>
          <a:r>
            <a:rPr lang="pl-PL" sz="1100" kern="1200" dirty="0" err="1" smtClean="0"/>
            <a:t>Isajenko</a:t>
          </a:r>
          <a:r>
            <a:rPr lang="pl-PL" sz="1100" kern="1200" dirty="0" smtClean="0"/>
            <a:t>  (CLOR)</a:t>
          </a:r>
          <a:endParaRPr lang="pl-PL" sz="1100" kern="1200" dirty="0"/>
        </a:p>
      </dsp:txBody>
      <dsp:txXfrm>
        <a:off x="4331271" y="3678428"/>
        <a:ext cx="3230003" cy="156473"/>
      </dsp:txXfrm>
    </dsp:sp>
    <dsp:sp modelId="{8188560E-3464-4EC2-886F-6C5983CDF668}">
      <dsp:nvSpPr>
        <dsp:cNvPr id="0" name=""/>
        <dsp:cNvSpPr/>
      </dsp:nvSpPr>
      <dsp:spPr>
        <a:xfrm>
          <a:off x="4331271" y="3900474"/>
          <a:ext cx="3230003" cy="156473"/>
        </a:xfrm>
        <a:prstGeom prst="rect">
          <a:avLst/>
        </a:prstGeom>
        <a:solidFill>
          <a:schemeClr val="accent6">
            <a:lumMod val="40000"/>
            <a:lumOff val="60000"/>
          </a:schemeClr>
        </a:solidFill>
        <a:ln w="9525" cap="flat" cmpd="sng" algn="ctr">
          <a:solidFill>
            <a:schemeClr val="bg1">
              <a:lumMod val="85000"/>
            </a:schemeClr>
          </a:solidFill>
          <a:prstDash val="solid"/>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180000" tIns="6985" rIns="6985" bIns="6985" numCol="1" spcCol="1270" anchor="ctr" anchorCtr="0">
          <a:noAutofit/>
        </a:bodyPr>
        <a:lstStyle/>
        <a:p>
          <a:pPr lvl="0" algn="l" defTabSz="488950">
            <a:lnSpc>
              <a:spcPct val="90000"/>
            </a:lnSpc>
            <a:spcBef>
              <a:spcPct val="0"/>
            </a:spcBef>
            <a:spcAft>
              <a:spcPct val="35000"/>
            </a:spcAft>
          </a:pPr>
          <a:r>
            <a:rPr lang="pl-PL" sz="1100" kern="1200" dirty="0" smtClean="0"/>
            <a:t>ETAP 16:   Dr hab. J.W. </a:t>
          </a:r>
          <a:r>
            <a:rPr lang="pl-PL" sz="1100" kern="1200" dirty="0" err="1" smtClean="0"/>
            <a:t>Mietelski</a:t>
          </a:r>
          <a:r>
            <a:rPr lang="pl-PL" sz="1100" kern="1200" dirty="0" smtClean="0"/>
            <a:t> (IFJ)</a:t>
          </a:r>
          <a:endParaRPr lang="pl-PL" sz="1100" kern="1200" dirty="0"/>
        </a:p>
      </dsp:txBody>
      <dsp:txXfrm>
        <a:off x="4331271" y="3900474"/>
        <a:ext cx="3230003" cy="156473"/>
      </dsp:txXfrm>
    </dsp:sp>
    <dsp:sp modelId="{179007DF-D5CE-4AAB-AB2C-DBA47D59F513}">
      <dsp:nvSpPr>
        <dsp:cNvPr id="0" name=""/>
        <dsp:cNvSpPr/>
      </dsp:nvSpPr>
      <dsp:spPr>
        <a:xfrm>
          <a:off x="4331271" y="4122520"/>
          <a:ext cx="3230003" cy="156473"/>
        </a:xfrm>
        <a:prstGeom prst="rect">
          <a:avLst/>
        </a:prstGeom>
        <a:solidFill>
          <a:schemeClr val="accent6">
            <a:lumMod val="40000"/>
            <a:lumOff val="60000"/>
          </a:schemeClr>
        </a:solidFill>
        <a:ln w="9525" cap="flat" cmpd="sng" algn="ctr">
          <a:solidFill>
            <a:schemeClr val="bg1">
              <a:lumMod val="85000"/>
            </a:schemeClr>
          </a:solidFill>
          <a:prstDash val="solid"/>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180000" tIns="6985" rIns="6985" bIns="6985" numCol="1" spcCol="1270" anchor="ctr" anchorCtr="0">
          <a:noAutofit/>
        </a:bodyPr>
        <a:lstStyle/>
        <a:p>
          <a:pPr lvl="0" algn="l" defTabSz="488950">
            <a:lnSpc>
              <a:spcPct val="90000"/>
            </a:lnSpc>
            <a:spcBef>
              <a:spcPct val="0"/>
            </a:spcBef>
            <a:spcAft>
              <a:spcPct val="35000"/>
            </a:spcAft>
          </a:pPr>
          <a:r>
            <a:rPr lang="pl-PL" sz="1100" kern="1200" dirty="0" smtClean="0"/>
            <a:t>ETAP 17:   Dr inż. P. Tulik  (NCBJ)</a:t>
          </a:r>
          <a:endParaRPr lang="pl-PL" sz="1100" kern="1200" dirty="0"/>
        </a:p>
      </dsp:txBody>
      <dsp:txXfrm>
        <a:off x="4331271" y="4122520"/>
        <a:ext cx="3230003" cy="156473"/>
      </dsp:txXfrm>
    </dsp:sp>
    <dsp:sp modelId="{2779220F-E847-44E9-B96C-E5E294A07844}">
      <dsp:nvSpPr>
        <dsp:cNvPr id="0" name=""/>
        <dsp:cNvSpPr/>
      </dsp:nvSpPr>
      <dsp:spPr>
        <a:xfrm>
          <a:off x="4331271" y="4344566"/>
          <a:ext cx="3230003" cy="156473"/>
        </a:xfrm>
        <a:prstGeom prst="rect">
          <a:avLst/>
        </a:prstGeom>
        <a:solidFill>
          <a:schemeClr val="accent6">
            <a:lumMod val="40000"/>
            <a:lumOff val="60000"/>
          </a:schemeClr>
        </a:solidFill>
        <a:ln w="9525" cap="flat" cmpd="sng" algn="ctr">
          <a:solidFill>
            <a:schemeClr val="bg1">
              <a:lumMod val="85000"/>
            </a:schemeClr>
          </a:solidFill>
          <a:prstDash val="solid"/>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180000" tIns="6985" rIns="6985" bIns="6985" numCol="1" spcCol="1270" anchor="ctr" anchorCtr="0">
          <a:noAutofit/>
        </a:bodyPr>
        <a:lstStyle/>
        <a:p>
          <a:pPr lvl="0" algn="l" defTabSz="488950">
            <a:lnSpc>
              <a:spcPct val="90000"/>
            </a:lnSpc>
            <a:spcBef>
              <a:spcPct val="0"/>
            </a:spcBef>
            <a:spcAft>
              <a:spcPct val="35000"/>
            </a:spcAft>
          </a:pPr>
          <a:r>
            <a:rPr lang="pl-PL" sz="1100" kern="1200" dirty="0" smtClean="0"/>
            <a:t>ETAP 18:   Dr inż. S. </a:t>
          </a:r>
          <a:r>
            <a:rPr lang="pl-PL" sz="1100" kern="1200" dirty="0" err="1" smtClean="0"/>
            <a:t>Pszona</a:t>
          </a:r>
          <a:r>
            <a:rPr lang="pl-PL" sz="1100" kern="1200" dirty="0" smtClean="0"/>
            <a:t>   (NCBJ)</a:t>
          </a:r>
          <a:endParaRPr lang="pl-PL" sz="1100" kern="1200" dirty="0"/>
        </a:p>
      </dsp:txBody>
      <dsp:txXfrm>
        <a:off x="4331271" y="4344566"/>
        <a:ext cx="3230003" cy="156473"/>
      </dsp:txXfrm>
    </dsp:sp>
    <dsp:sp modelId="{7DC13843-D5C7-4C52-B7A5-6796ECA5E58C}">
      <dsp:nvSpPr>
        <dsp:cNvPr id="0" name=""/>
        <dsp:cNvSpPr/>
      </dsp:nvSpPr>
      <dsp:spPr>
        <a:xfrm>
          <a:off x="864273" y="3151541"/>
          <a:ext cx="1064403" cy="479771"/>
        </a:xfrm>
        <a:prstGeom prst="roundRect">
          <a:avLst/>
        </a:prstGeom>
        <a:solidFill>
          <a:schemeClr val="lt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hemeClr val="accent4"/>
        </a:lnRef>
        <a:fillRef idx="1">
          <a:schemeClr val="lt1"/>
        </a:fillRef>
        <a:effectRef idx="0">
          <a:schemeClr val="accent4"/>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100000"/>
            </a:lnSpc>
            <a:spcBef>
              <a:spcPct val="0"/>
            </a:spcBef>
            <a:spcAft>
              <a:spcPct val="35000"/>
            </a:spcAft>
          </a:pPr>
          <a:r>
            <a:rPr lang="en-US" sz="1100" kern="1200" noProof="0" dirty="0" smtClean="0"/>
            <a:t>Financial and planning team</a:t>
          </a:r>
          <a:endParaRPr lang="en-US" sz="1100" kern="1200" noProof="0" dirty="0"/>
        </a:p>
      </dsp:txBody>
      <dsp:txXfrm>
        <a:off x="887693" y="3174961"/>
        <a:ext cx="1017563" cy="432931"/>
      </dsp:txXfrm>
    </dsp:sp>
    <dsp:sp modelId="{BD80D838-DB7C-4134-B3C0-A4AF37506C14}">
      <dsp:nvSpPr>
        <dsp:cNvPr id="0" name=""/>
        <dsp:cNvSpPr/>
      </dsp:nvSpPr>
      <dsp:spPr>
        <a:xfrm>
          <a:off x="228781" y="1044116"/>
          <a:ext cx="1358193" cy="513488"/>
        </a:xfrm>
        <a:prstGeom prst="rect">
          <a:avLst/>
        </a:prstGeom>
        <a:noFill/>
        <a:ln>
          <a:solidFill>
            <a:srgbClr val="CC33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noProof="0" dirty="0" smtClean="0"/>
            <a:t>Steering Com</a:t>
          </a:r>
          <a:r>
            <a:rPr lang="pl-PL" sz="1400" kern="1200" noProof="0" dirty="0" smtClean="0"/>
            <a:t>m</a:t>
          </a:r>
          <a:r>
            <a:rPr lang="en-US" sz="1400" kern="1200" noProof="0" dirty="0" err="1" smtClean="0"/>
            <a:t>itee</a:t>
          </a:r>
          <a:endParaRPr lang="en-US" sz="1400" kern="1200" noProof="0" dirty="0"/>
        </a:p>
      </dsp:txBody>
      <dsp:txXfrm>
        <a:off x="228781" y="1044116"/>
        <a:ext cx="1358193" cy="513488"/>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71800" cy="497285"/>
          </a:xfrm>
          <a:prstGeom prst="rect">
            <a:avLst/>
          </a:prstGeom>
        </p:spPr>
        <p:txBody>
          <a:bodyPr vert="horz" lIns="91426" tIns="45714" rIns="91426" bIns="45714" rtlCol="0"/>
          <a:lstStyle>
            <a:lvl1pPr algn="l">
              <a:defRPr sz="1200"/>
            </a:lvl1pPr>
          </a:lstStyle>
          <a:p>
            <a:endParaRPr lang="pl-PL"/>
          </a:p>
        </p:txBody>
      </p:sp>
      <p:sp>
        <p:nvSpPr>
          <p:cNvPr id="3" name="Date Placeholder 2"/>
          <p:cNvSpPr>
            <a:spLocks noGrp="1"/>
          </p:cNvSpPr>
          <p:nvPr>
            <p:ph type="dt" sz="quarter" idx="1"/>
          </p:nvPr>
        </p:nvSpPr>
        <p:spPr>
          <a:xfrm>
            <a:off x="3884615" y="2"/>
            <a:ext cx="2971800" cy="497285"/>
          </a:xfrm>
          <a:prstGeom prst="rect">
            <a:avLst/>
          </a:prstGeom>
        </p:spPr>
        <p:txBody>
          <a:bodyPr vert="horz" lIns="91426" tIns="45714" rIns="91426" bIns="45714" rtlCol="0"/>
          <a:lstStyle>
            <a:lvl1pPr algn="r">
              <a:defRPr sz="1200"/>
            </a:lvl1pPr>
          </a:lstStyle>
          <a:p>
            <a:fld id="{04454121-D3CD-4120-BF9B-5D3F7C51FA8D}" type="datetimeFigureOut">
              <a:rPr lang="pl-PL" smtClean="0"/>
              <a:pPr/>
              <a:t>2013-06-19</a:t>
            </a:fld>
            <a:endParaRPr lang="pl-PL"/>
          </a:p>
        </p:txBody>
      </p:sp>
      <p:sp>
        <p:nvSpPr>
          <p:cNvPr id="4" name="Footer Placeholder 3"/>
          <p:cNvSpPr>
            <a:spLocks noGrp="1"/>
          </p:cNvSpPr>
          <p:nvPr>
            <p:ph type="ftr" sz="quarter" idx="2"/>
          </p:nvPr>
        </p:nvSpPr>
        <p:spPr>
          <a:xfrm>
            <a:off x="2" y="9446679"/>
            <a:ext cx="2971800" cy="497285"/>
          </a:xfrm>
          <a:prstGeom prst="rect">
            <a:avLst/>
          </a:prstGeom>
        </p:spPr>
        <p:txBody>
          <a:bodyPr vert="horz" lIns="91426" tIns="45714" rIns="91426" bIns="45714" rtlCol="0" anchor="b"/>
          <a:lstStyle>
            <a:lvl1pPr algn="l">
              <a:defRPr sz="1200"/>
            </a:lvl1pPr>
          </a:lstStyle>
          <a:p>
            <a:endParaRPr lang="pl-PL"/>
          </a:p>
        </p:txBody>
      </p:sp>
      <p:sp>
        <p:nvSpPr>
          <p:cNvPr id="5" name="Slide Number Placeholder 4"/>
          <p:cNvSpPr>
            <a:spLocks noGrp="1"/>
          </p:cNvSpPr>
          <p:nvPr>
            <p:ph type="sldNum" sz="quarter" idx="3"/>
          </p:nvPr>
        </p:nvSpPr>
        <p:spPr>
          <a:xfrm>
            <a:off x="3884615" y="9446679"/>
            <a:ext cx="2971800" cy="497285"/>
          </a:xfrm>
          <a:prstGeom prst="rect">
            <a:avLst/>
          </a:prstGeom>
        </p:spPr>
        <p:txBody>
          <a:bodyPr vert="horz" lIns="91426" tIns="45714" rIns="91426" bIns="45714" rtlCol="0" anchor="b"/>
          <a:lstStyle>
            <a:lvl1pPr algn="r">
              <a:defRPr sz="1200"/>
            </a:lvl1pPr>
          </a:lstStyle>
          <a:p>
            <a:fld id="{8B9A9EB0-A657-40EA-A814-93B579C9C4E2}" type="slidenum">
              <a:rPr lang="pl-PL" smtClean="0"/>
              <a:pPr/>
              <a:t>‹#›</a:t>
            </a:fld>
            <a:endParaRPr lang="pl-PL"/>
          </a:p>
        </p:txBody>
      </p:sp>
    </p:spTree>
    <p:extLst>
      <p:ext uri="{BB962C8B-B14F-4D97-AF65-F5344CB8AC3E}">
        <p14:creationId xmlns:p14="http://schemas.microsoft.com/office/powerpoint/2010/main" val="2401620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71800" cy="497285"/>
          </a:xfrm>
          <a:prstGeom prst="rect">
            <a:avLst/>
          </a:prstGeom>
        </p:spPr>
        <p:txBody>
          <a:bodyPr vert="horz" lIns="91426" tIns="45714" rIns="91426" bIns="45714" rtlCol="0"/>
          <a:lstStyle>
            <a:lvl1pPr algn="l">
              <a:defRPr sz="1200"/>
            </a:lvl1pPr>
          </a:lstStyle>
          <a:p>
            <a:endParaRPr lang="pl-PL"/>
          </a:p>
        </p:txBody>
      </p:sp>
      <p:sp>
        <p:nvSpPr>
          <p:cNvPr id="3" name="Date Placeholder 2"/>
          <p:cNvSpPr>
            <a:spLocks noGrp="1"/>
          </p:cNvSpPr>
          <p:nvPr>
            <p:ph type="dt" idx="1"/>
          </p:nvPr>
        </p:nvSpPr>
        <p:spPr>
          <a:xfrm>
            <a:off x="3884615" y="2"/>
            <a:ext cx="2971800" cy="497285"/>
          </a:xfrm>
          <a:prstGeom prst="rect">
            <a:avLst/>
          </a:prstGeom>
        </p:spPr>
        <p:txBody>
          <a:bodyPr vert="horz" lIns="91426" tIns="45714" rIns="91426" bIns="45714" rtlCol="0"/>
          <a:lstStyle>
            <a:lvl1pPr algn="r">
              <a:defRPr sz="1200"/>
            </a:lvl1pPr>
          </a:lstStyle>
          <a:p>
            <a:fld id="{266D67D6-7EBF-419B-A2FD-94C28AC3B67B}" type="datetimeFigureOut">
              <a:rPr lang="pl-PL" smtClean="0"/>
              <a:pPr/>
              <a:t>2013-06-19</a:t>
            </a:fld>
            <a:endParaRPr lang="pl-PL"/>
          </a:p>
        </p:txBody>
      </p:sp>
      <p:sp>
        <p:nvSpPr>
          <p:cNvPr id="4" name="Slide Image Placeholder 3"/>
          <p:cNvSpPr>
            <a:spLocks noGrp="1" noRot="1" noChangeAspect="1"/>
          </p:cNvSpPr>
          <p:nvPr>
            <p:ph type="sldImg" idx="2"/>
          </p:nvPr>
        </p:nvSpPr>
        <p:spPr>
          <a:xfrm>
            <a:off x="941388" y="744538"/>
            <a:ext cx="4975225" cy="3730625"/>
          </a:xfrm>
          <a:prstGeom prst="rect">
            <a:avLst/>
          </a:prstGeom>
          <a:noFill/>
          <a:ln w="12700">
            <a:solidFill>
              <a:prstClr val="black"/>
            </a:solidFill>
          </a:ln>
        </p:spPr>
        <p:txBody>
          <a:bodyPr vert="horz" lIns="91426" tIns="45714" rIns="91426" bIns="45714" rtlCol="0" anchor="ctr"/>
          <a:lstStyle/>
          <a:p>
            <a:endParaRPr lang="pl-PL"/>
          </a:p>
        </p:txBody>
      </p:sp>
      <p:sp>
        <p:nvSpPr>
          <p:cNvPr id="5" name="Notes Placeholder 4"/>
          <p:cNvSpPr>
            <a:spLocks noGrp="1"/>
          </p:cNvSpPr>
          <p:nvPr>
            <p:ph type="body" sz="quarter" idx="3"/>
          </p:nvPr>
        </p:nvSpPr>
        <p:spPr>
          <a:xfrm>
            <a:off x="685800" y="4724205"/>
            <a:ext cx="5486400" cy="4475559"/>
          </a:xfrm>
          <a:prstGeom prst="rect">
            <a:avLst/>
          </a:prstGeom>
        </p:spPr>
        <p:txBody>
          <a:bodyPr vert="horz" lIns="91426" tIns="45714" rIns="91426"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6" name="Footer Placeholder 5"/>
          <p:cNvSpPr>
            <a:spLocks noGrp="1"/>
          </p:cNvSpPr>
          <p:nvPr>
            <p:ph type="ftr" sz="quarter" idx="4"/>
          </p:nvPr>
        </p:nvSpPr>
        <p:spPr>
          <a:xfrm>
            <a:off x="2" y="9446679"/>
            <a:ext cx="2971800" cy="497285"/>
          </a:xfrm>
          <a:prstGeom prst="rect">
            <a:avLst/>
          </a:prstGeom>
        </p:spPr>
        <p:txBody>
          <a:bodyPr vert="horz" lIns="91426" tIns="45714" rIns="91426" bIns="45714" rtlCol="0" anchor="b"/>
          <a:lstStyle>
            <a:lvl1pPr algn="l">
              <a:defRPr sz="1200"/>
            </a:lvl1pPr>
          </a:lstStyle>
          <a:p>
            <a:endParaRPr lang="pl-PL"/>
          </a:p>
        </p:txBody>
      </p:sp>
      <p:sp>
        <p:nvSpPr>
          <p:cNvPr id="7" name="Slide Number Placeholder 6"/>
          <p:cNvSpPr>
            <a:spLocks noGrp="1"/>
          </p:cNvSpPr>
          <p:nvPr>
            <p:ph type="sldNum" sz="quarter" idx="5"/>
          </p:nvPr>
        </p:nvSpPr>
        <p:spPr>
          <a:xfrm>
            <a:off x="3884615" y="9446679"/>
            <a:ext cx="2971800" cy="497285"/>
          </a:xfrm>
          <a:prstGeom prst="rect">
            <a:avLst/>
          </a:prstGeom>
        </p:spPr>
        <p:txBody>
          <a:bodyPr vert="horz" lIns="91426" tIns="45714" rIns="91426" bIns="45714" rtlCol="0" anchor="b"/>
          <a:lstStyle>
            <a:lvl1pPr algn="r">
              <a:defRPr sz="1200"/>
            </a:lvl1pPr>
          </a:lstStyle>
          <a:p>
            <a:fld id="{C483C6E9-F197-4E4F-AD48-B4AC9F54050E}" type="slidenum">
              <a:rPr lang="pl-PL" smtClean="0"/>
              <a:pPr/>
              <a:t>‹#›</a:t>
            </a:fld>
            <a:endParaRPr lang="pl-PL"/>
          </a:p>
        </p:txBody>
      </p:sp>
    </p:spTree>
    <p:extLst>
      <p:ext uri="{BB962C8B-B14F-4D97-AF65-F5344CB8AC3E}">
        <p14:creationId xmlns:p14="http://schemas.microsoft.com/office/powerpoint/2010/main" val="475371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1</a:t>
            </a:fld>
            <a:endParaRPr lang="pl-PL"/>
          </a:p>
        </p:txBody>
      </p:sp>
    </p:spTree>
    <p:extLst>
      <p:ext uri="{BB962C8B-B14F-4D97-AF65-F5344CB8AC3E}">
        <p14:creationId xmlns:p14="http://schemas.microsoft.com/office/powerpoint/2010/main" val="3892698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10</a:t>
            </a:fld>
            <a:endParaRPr lang="pl-PL"/>
          </a:p>
        </p:txBody>
      </p:sp>
    </p:spTree>
    <p:extLst>
      <p:ext uri="{BB962C8B-B14F-4D97-AF65-F5344CB8AC3E}">
        <p14:creationId xmlns:p14="http://schemas.microsoft.com/office/powerpoint/2010/main" val="3892698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11</a:t>
            </a:fld>
            <a:endParaRPr lang="pl-PL"/>
          </a:p>
        </p:txBody>
      </p:sp>
    </p:spTree>
    <p:extLst>
      <p:ext uri="{BB962C8B-B14F-4D97-AF65-F5344CB8AC3E}">
        <p14:creationId xmlns:p14="http://schemas.microsoft.com/office/powerpoint/2010/main" val="3892698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12</a:t>
            </a:fld>
            <a:endParaRPr lang="pl-PL"/>
          </a:p>
        </p:txBody>
      </p:sp>
    </p:spTree>
    <p:extLst>
      <p:ext uri="{BB962C8B-B14F-4D97-AF65-F5344CB8AC3E}">
        <p14:creationId xmlns:p14="http://schemas.microsoft.com/office/powerpoint/2010/main" val="3892698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13</a:t>
            </a:fld>
            <a:endParaRPr lang="pl-PL"/>
          </a:p>
        </p:txBody>
      </p:sp>
    </p:spTree>
    <p:extLst>
      <p:ext uri="{BB962C8B-B14F-4D97-AF65-F5344CB8AC3E}">
        <p14:creationId xmlns:p14="http://schemas.microsoft.com/office/powerpoint/2010/main" val="3892698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14</a:t>
            </a:fld>
            <a:endParaRPr lang="pl-PL"/>
          </a:p>
        </p:txBody>
      </p:sp>
    </p:spTree>
    <p:extLst>
      <p:ext uri="{BB962C8B-B14F-4D97-AF65-F5344CB8AC3E}">
        <p14:creationId xmlns:p14="http://schemas.microsoft.com/office/powerpoint/2010/main" val="3892698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15</a:t>
            </a:fld>
            <a:endParaRPr lang="pl-PL"/>
          </a:p>
        </p:txBody>
      </p:sp>
    </p:spTree>
    <p:extLst>
      <p:ext uri="{BB962C8B-B14F-4D97-AF65-F5344CB8AC3E}">
        <p14:creationId xmlns:p14="http://schemas.microsoft.com/office/powerpoint/2010/main" val="3892698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16</a:t>
            </a:fld>
            <a:endParaRPr lang="pl-PL"/>
          </a:p>
        </p:txBody>
      </p:sp>
    </p:spTree>
    <p:extLst>
      <p:ext uri="{BB962C8B-B14F-4D97-AF65-F5344CB8AC3E}">
        <p14:creationId xmlns:p14="http://schemas.microsoft.com/office/powerpoint/2010/main" val="3892698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17</a:t>
            </a:fld>
            <a:endParaRPr lang="pl-PL"/>
          </a:p>
        </p:txBody>
      </p:sp>
    </p:spTree>
    <p:extLst>
      <p:ext uri="{BB962C8B-B14F-4D97-AF65-F5344CB8AC3E}">
        <p14:creationId xmlns:p14="http://schemas.microsoft.com/office/powerpoint/2010/main" val="3892698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18</a:t>
            </a:fld>
            <a:endParaRPr lang="pl-PL"/>
          </a:p>
        </p:txBody>
      </p:sp>
    </p:spTree>
    <p:extLst>
      <p:ext uri="{BB962C8B-B14F-4D97-AF65-F5344CB8AC3E}">
        <p14:creationId xmlns:p14="http://schemas.microsoft.com/office/powerpoint/2010/main" val="3892698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19</a:t>
            </a:fld>
            <a:endParaRPr lang="pl-PL"/>
          </a:p>
        </p:txBody>
      </p:sp>
    </p:spTree>
    <p:extLst>
      <p:ext uri="{BB962C8B-B14F-4D97-AF65-F5344CB8AC3E}">
        <p14:creationId xmlns:p14="http://schemas.microsoft.com/office/powerpoint/2010/main" val="3892698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2</a:t>
            </a:fld>
            <a:endParaRPr lang="pl-PL"/>
          </a:p>
        </p:txBody>
      </p:sp>
    </p:spTree>
    <p:extLst>
      <p:ext uri="{BB962C8B-B14F-4D97-AF65-F5344CB8AC3E}">
        <p14:creationId xmlns:p14="http://schemas.microsoft.com/office/powerpoint/2010/main" val="3892698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3</a:t>
            </a:fld>
            <a:endParaRPr lang="pl-PL"/>
          </a:p>
        </p:txBody>
      </p:sp>
    </p:spTree>
    <p:extLst>
      <p:ext uri="{BB962C8B-B14F-4D97-AF65-F5344CB8AC3E}">
        <p14:creationId xmlns:p14="http://schemas.microsoft.com/office/powerpoint/2010/main" val="3892698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4</a:t>
            </a:fld>
            <a:endParaRPr lang="pl-PL"/>
          </a:p>
        </p:txBody>
      </p:sp>
    </p:spTree>
    <p:extLst>
      <p:ext uri="{BB962C8B-B14F-4D97-AF65-F5344CB8AC3E}">
        <p14:creationId xmlns:p14="http://schemas.microsoft.com/office/powerpoint/2010/main" val="3892698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5</a:t>
            </a:fld>
            <a:endParaRPr lang="pl-PL"/>
          </a:p>
        </p:txBody>
      </p:sp>
    </p:spTree>
    <p:extLst>
      <p:ext uri="{BB962C8B-B14F-4D97-AF65-F5344CB8AC3E}">
        <p14:creationId xmlns:p14="http://schemas.microsoft.com/office/powerpoint/2010/main" val="3892698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6</a:t>
            </a:fld>
            <a:endParaRPr lang="pl-PL"/>
          </a:p>
        </p:txBody>
      </p:sp>
    </p:spTree>
    <p:extLst>
      <p:ext uri="{BB962C8B-B14F-4D97-AF65-F5344CB8AC3E}">
        <p14:creationId xmlns:p14="http://schemas.microsoft.com/office/powerpoint/2010/main" val="3892698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7</a:t>
            </a:fld>
            <a:endParaRPr lang="pl-PL"/>
          </a:p>
        </p:txBody>
      </p:sp>
    </p:spTree>
    <p:extLst>
      <p:ext uri="{BB962C8B-B14F-4D97-AF65-F5344CB8AC3E}">
        <p14:creationId xmlns:p14="http://schemas.microsoft.com/office/powerpoint/2010/main" val="3892698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8</a:t>
            </a:fld>
            <a:endParaRPr lang="pl-PL"/>
          </a:p>
        </p:txBody>
      </p:sp>
    </p:spTree>
    <p:extLst>
      <p:ext uri="{BB962C8B-B14F-4D97-AF65-F5344CB8AC3E}">
        <p14:creationId xmlns:p14="http://schemas.microsoft.com/office/powerpoint/2010/main" val="3892698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9</a:t>
            </a:fld>
            <a:endParaRPr lang="pl-PL"/>
          </a:p>
        </p:txBody>
      </p:sp>
    </p:spTree>
    <p:extLst>
      <p:ext uri="{BB962C8B-B14F-4D97-AF65-F5344CB8AC3E}">
        <p14:creationId xmlns:p14="http://schemas.microsoft.com/office/powerpoint/2010/main" val="3892698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460432" y="6381328"/>
            <a:ext cx="432048" cy="248493"/>
          </a:xfrm>
          <a:prstGeom prst="rect">
            <a:avLst/>
          </a:prstGeom>
        </p:spPr>
        <p:txBody>
          <a:bodyPr/>
          <a:lstStyle>
            <a:lvl1pPr>
              <a:defRPr sz="1200">
                <a:solidFill>
                  <a:schemeClr val="bg1">
                    <a:lumMod val="65000"/>
                  </a:schemeClr>
                </a:solidFill>
              </a:defRPr>
            </a:lvl1pPr>
          </a:lstStyle>
          <a:p>
            <a:fld id="{CE2184F6-B7EF-4020-A117-128689956E96}" type="slidenum">
              <a:rPr lang="pl-PL" smtClean="0"/>
              <a:pPr/>
              <a:t>‹#›</a:t>
            </a:fld>
            <a:endParaRPr lang="pl-PL"/>
          </a:p>
        </p:txBody>
      </p:sp>
      <p:sp>
        <p:nvSpPr>
          <p:cNvPr id="4" name="Content Placeholder 2"/>
          <p:cNvSpPr>
            <a:spLocks noGrp="1"/>
          </p:cNvSpPr>
          <p:nvPr>
            <p:ph idx="1"/>
          </p:nvPr>
        </p:nvSpPr>
        <p:spPr>
          <a:xfrm>
            <a:off x="518864" y="2097280"/>
            <a:ext cx="8229600" cy="3852000"/>
          </a:xfrm>
          <a:prstGeom prst="rect">
            <a:avLst/>
          </a:prstGeom>
        </p:spPr>
        <p:txBody>
          <a:bodyPr/>
          <a:lstStyle>
            <a:lvl1pPr marL="0" indent="0">
              <a:buFont typeface="Wingdings" pitchFamily="2" charset="2"/>
              <a:buNone/>
              <a:defRPr sz="2600" b="1" cap="small" baseline="0">
                <a:solidFill>
                  <a:schemeClr val="tx1">
                    <a:lumMod val="65000"/>
                    <a:lumOff val="35000"/>
                  </a:schemeClr>
                </a:solidFill>
              </a:defRPr>
            </a:lvl1pPr>
            <a:lvl2pPr marL="742950" indent="-285750">
              <a:buSzPct val="120000"/>
              <a:buFont typeface="Wingdings" pitchFamily="2" charset="2"/>
              <a:buChar char="§"/>
              <a:defRPr sz="2400">
                <a:solidFill>
                  <a:srgbClr val="0066FF"/>
                </a:solidFill>
              </a:defRPr>
            </a:lvl2pPr>
            <a:lvl3pPr>
              <a:buClr>
                <a:srgbClr val="0033CC"/>
              </a:buClr>
              <a:buSzPct val="150000"/>
              <a:defRPr sz="2000"/>
            </a:lvl3pPr>
            <a:lvl4pPr marL="1600200" indent="-228600">
              <a:buFont typeface="Courier New" pitchFamily="49" charset="0"/>
              <a:buChar char="o"/>
              <a:defRPr sz="1800"/>
            </a:lvl4pPr>
            <a:lvl5pPr>
              <a:defRPr sz="1800">
                <a:solidFill>
                  <a:srgbClr val="0066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l-PL" dirty="0"/>
          </a:p>
        </p:txBody>
      </p:sp>
      <p:sp>
        <p:nvSpPr>
          <p:cNvPr id="5" name="Title 1"/>
          <p:cNvSpPr>
            <a:spLocks noGrp="1"/>
          </p:cNvSpPr>
          <p:nvPr>
            <p:ph type="title" hasCustomPrompt="1"/>
          </p:nvPr>
        </p:nvSpPr>
        <p:spPr>
          <a:xfrm>
            <a:off x="518864" y="908720"/>
            <a:ext cx="8229600" cy="756000"/>
          </a:xfrm>
          <a:prstGeom prst="rect">
            <a:avLst/>
          </a:prstGeom>
        </p:spPr>
        <p:txBody>
          <a:bodyPr/>
          <a:lstStyle>
            <a:lvl1pPr>
              <a:defRPr sz="3200" b="1">
                <a:solidFill>
                  <a:srgbClr val="0066FF"/>
                </a:solidFill>
              </a:defRPr>
            </a:lvl1pPr>
          </a:lstStyle>
          <a:p>
            <a:r>
              <a:rPr lang="en-US" dirty="0" smtClean="0"/>
              <a:t>Click to edit Master title style</a:t>
            </a:r>
            <a:endParaRPr lang="pl-PL" dirty="0"/>
          </a:p>
        </p:txBody>
      </p:sp>
    </p:spTree>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pl-PL"/>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4276BF-9FD4-43F2-8CC0-8562B5750B1F}" type="datetime1">
              <a:rPr lang="pl-PL" smtClean="0"/>
              <a:pPr/>
              <a:t>2013-06-19</a:t>
            </a:fld>
            <a:endParaRPr lang="pl-P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pl-P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E2184F6-B7EF-4020-A117-128689956E9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pl-PL"/>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27CEF9-A8AC-499D-96FF-682CCE35E7CC}" type="datetime1">
              <a:rPr lang="pl-PL" smtClean="0"/>
              <a:pPr/>
              <a:t>2013-06-19</a:t>
            </a:fld>
            <a:endParaRPr lang="pl-P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pl-P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E2184F6-B7EF-4020-A117-128689956E9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8864" y="908720"/>
            <a:ext cx="8229600" cy="756000"/>
          </a:xfrm>
          <a:prstGeom prst="rect">
            <a:avLst/>
          </a:prstGeom>
        </p:spPr>
        <p:txBody>
          <a:bodyPr/>
          <a:lstStyle>
            <a:lvl1pPr>
              <a:defRPr sz="3200" b="1">
                <a:solidFill>
                  <a:srgbClr val="0066FF"/>
                </a:solidFill>
              </a:defRPr>
            </a:lvl1pPr>
          </a:lstStyle>
          <a:p>
            <a:r>
              <a:rPr lang="en-US" dirty="0" smtClean="0"/>
              <a:t>Click to edit Master title style</a:t>
            </a:r>
            <a:endParaRPr lang="pl-PL" dirty="0"/>
          </a:p>
        </p:txBody>
      </p:sp>
      <p:sp>
        <p:nvSpPr>
          <p:cNvPr id="3" name="Content Placeholder 2"/>
          <p:cNvSpPr>
            <a:spLocks noGrp="1"/>
          </p:cNvSpPr>
          <p:nvPr>
            <p:ph idx="1"/>
          </p:nvPr>
        </p:nvSpPr>
        <p:spPr>
          <a:xfrm>
            <a:off x="518864" y="2097280"/>
            <a:ext cx="8229600" cy="3852000"/>
          </a:xfrm>
          <a:prstGeom prst="rect">
            <a:avLst/>
          </a:prstGeom>
        </p:spPr>
        <p:txBody>
          <a:bodyPr/>
          <a:lstStyle>
            <a:lvl1pPr marL="0" indent="0">
              <a:buFont typeface="Wingdings" pitchFamily="2" charset="2"/>
              <a:buNone/>
              <a:defRPr sz="2600" b="1" cap="small" baseline="0">
                <a:solidFill>
                  <a:schemeClr val="tx1">
                    <a:lumMod val="65000"/>
                    <a:lumOff val="35000"/>
                  </a:schemeClr>
                </a:solidFill>
              </a:defRPr>
            </a:lvl1pPr>
            <a:lvl2pPr marL="742950" indent="-285750">
              <a:buSzPct val="120000"/>
              <a:buFont typeface="Wingdings" pitchFamily="2" charset="2"/>
              <a:buChar char="§"/>
              <a:defRPr sz="2400">
                <a:solidFill>
                  <a:srgbClr val="0066FF"/>
                </a:solidFill>
              </a:defRPr>
            </a:lvl2pPr>
            <a:lvl3pPr>
              <a:buClr>
                <a:srgbClr val="0033CC"/>
              </a:buClr>
              <a:buSzPct val="150000"/>
              <a:defRPr sz="2000"/>
            </a:lvl3pPr>
            <a:lvl4pPr marL="1600200" indent="-228600">
              <a:buFont typeface="Courier New" pitchFamily="49" charset="0"/>
              <a:buChar char="o"/>
              <a:defRPr sz="1800"/>
            </a:lvl4pPr>
            <a:lvl5pPr>
              <a:defRPr sz="1800">
                <a:solidFill>
                  <a:srgbClr val="0066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l-PL"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81D88CF-4BD0-43E4-89DA-EF78FC87F99F}" type="datetime1">
              <a:rPr lang="pl-PL" smtClean="0"/>
              <a:pPr/>
              <a:t>2013-06-19</a:t>
            </a:fld>
            <a:endParaRPr lang="pl-P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pl-PL"/>
          </a:p>
        </p:txBody>
      </p:sp>
      <p:sp>
        <p:nvSpPr>
          <p:cNvPr id="6" name="Slide Number Placeholder 5"/>
          <p:cNvSpPr>
            <a:spLocks noGrp="1"/>
          </p:cNvSpPr>
          <p:nvPr>
            <p:ph type="sldNum" sz="quarter" idx="12"/>
          </p:nvPr>
        </p:nvSpPr>
        <p:spPr>
          <a:xfrm>
            <a:off x="6804248" y="6381328"/>
            <a:ext cx="576064" cy="365125"/>
          </a:xfrm>
          <a:prstGeom prst="rect">
            <a:avLst/>
          </a:prstGeom>
        </p:spPr>
        <p:txBody>
          <a:bodyPr/>
          <a:lstStyle/>
          <a:p>
            <a:fld id="{CE2184F6-B7EF-4020-A117-128689956E9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pl-P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E0024FE-0089-49DD-AC73-B7943C39E7B3}" type="datetime1">
              <a:rPr lang="pl-PL" smtClean="0"/>
              <a:pPr/>
              <a:t>2013-06-19</a:t>
            </a:fld>
            <a:endParaRPr lang="pl-P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pl-P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E2184F6-B7EF-4020-A117-128689956E96}"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pl-PL"/>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EBC7D9-0D26-4D93-AC30-EAE850AB9D0A}" type="datetime1">
              <a:rPr lang="pl-PL" smtClean="0"/>
              <a:pPr/>
              <a:t>2013-06-19</a:t>
            </a:fld>
            <a:endParaRPr lang="pl-P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pl-PL"/>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E2184F6-B7EF-4020-A117-128689956E9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pl-PL"/>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633285B-8F55-4444-AED8-868BF0413B05}" type="datetime1">
              <a:rPr lang="pl-PL" smtClean="0"/>
              <a:pPr/>
              <a:t>2013-06-19</a:t>
            </a:fld>
            <a:endParaRPr lang="pl-PL"/>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pl-PL"/>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E2184F6-B7EF-4020-A117-128689956E9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pl-PL"/>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E1D965D-8621-4DAD-AAAD-3C8C16D6EE94}" type="datetime1">
              <a:rPr lang="pl-PL" smtClean="0"/>
              <a:pPr/>
              <a:t>2013-06-19</a:t>
            </a:fld>
            <a:endParaRPr lang="pl-PL"/>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pl-PL"/>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E2184F6-B7EF-4020-A117-128689956E9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344599C-3B50-4FC0-AC7D-5EFF79EEED8E}" type="datetime1">
              <a:rPr lang="pl-PL" smtClean="0"/>
              <a:pPr/>
              <a:t>2013-06-19</a:t>
            </a:fld>
            <a:endParaRPr lang="pl-PL"/>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pl-PL"/>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E2184F6-B7EF-4020-A117-128689956E9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pl-PL"/>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CFDA202-61B4-49F9-AD33-673F09D99D8D}" type="datetime1">
              <a:rPr lang="pl-PL" smtClean="0"/>
              <a:pPr/>
              <a:t>2013-06-19</a:t>
            </a:fld>
            <a:endParaRPr lang="pl-P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pl-PL"/>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E2184F6-B7EF-4020-A117-128689956E9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pl-PL"/>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0897B08-470D-49FA-968B-5F67066201D6}" type="datetime1">
              <a:rPr lang="pl-PL" smtClean="0"/>
              <a:pPr/>
              <a:t>2013-06-19</a:t>
            </a:fld>
            <a:endParaRPr lang="pl-P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pl-PL"/>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E2184F6-B7EF-4020-A117-128689956E96}"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2"/>
          <p:cNvCxnSpPr/>
          <p:nvPr/>
        </p:nvCxnSpPr>
        <p:spPr>
          <a:xfrm>
            <a:off x="972400" y="6165304"/>
            <a:ext cx="7200000" cy="0"/>
          </a:xfrm>
          <a:prstGeom prst="line">
            <a:avLst/>
          </a:prstGeom>
          <a:ln w="19050">
            <a:solidFill>
              <a:srgbClr val="0066F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5" name="Grupa 4"/>
          <p:cNvGrpSpPr>
            <a:grpSpLocks noChangeAspect="1"/>
          </p:cNvGrpSpPr>
          <p:nvPr userDrawn="1"/>
        </p:nvGrpSpPr>
        <p:grpSpPr>
          <a:xfrm>
            <a:off x="54000" y="5949376"/>
            <a:ext cx="864000" cy="864000"/>
            <a:chOff x="2195736" y="1052736"/>
            <a:chExt cx="4680000" cy="4680000"/>
          </a:xfrm>
        </p:grpSpPr>
        <p:sp>
          <p:nvSpPr>
            <p:cNvPr id="3" name="Elipsa 2"/>
            <p:cNvSpPr/>
            <p:nvPr userDrawn="1"/>
          </p:nvSpPr>
          <p:spPr bwMode="auto">
            <a:xfrm>
              <a:off x="2195736" y="1052736"/>
              <a:ext cx="4680000" cy="4680000"/>
            </a:xfrm>
            <a:prstGeom prst="ellipse">
              <a:avLst/>
            </a:prstGeom>
            <a:gradFill flip="none" rotWithShape="1">
              <a:gsLst>
                <a:gs pos="27000">
                  <a:schemeClr val="bg1">
                    <a:alpha val="82000"/>
                  </a:schemeClr>
                </a:gs>
                <a:gs pos="63000">
                  <a:srgbClr val="F2F7FC"/>
                </a:gs>
                <a:gs pos="99000">
                  <a:srgbClr val="C6D9F1"/>
                </a:gs>
              </a:gsLst>
              <a:path path="circle">
                <a:fillToRect l="50000" t="50000" r="50000" b="50000"/>
              </a:path>
              <a:tileRect/>
            </a:grad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smtClean="0">
                <a:ln>
                  <a:noFill/>
                </a:ln>
                <a:solidFill>
                  <a:schemeClr val="tx2">
                    <a:lumMod val="75000"/>
                  </a:schemeClr>
                </a:solidFill>
                <a:effectLst/>
                <a:latin typeface="Cambria" pitchFamily="18" charset="0"/>
                <a:ea typeface="Times New Roman" pitchFamily="18" charset="0"/>
                <a:cs typeface="Arial" pitchFamily="34" charset="0"/>
              </a:endParaRPr>
            </a:p>
          </p:txBody>
        </p:sp>
        <p:pic>
          <p:nvPicPr>
            <p:cNvPr id="8" name="Obraz 7"/>
            <p:cNvPicPr>
              <a:picLocks noChangeAspect="1"/>
            </p:cNvPicPr>
            <p:nvPr userDrawn="1"/>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10855" r="6377"/>
            <a:stretch/>
          </p:blipFill>
          <p:spPr>
            <a:xfrm>
              <a:off x="2996374" y="1052736"/>
              <a:ext cx="3159802" cy="2657801"/>
            </a:xfrm>
            <a:prstGeom prst="rect">
              <a:avLst/>
            </a:prstGeom>
          </p:spPr>
        </p:pic>
      </p:grpSp>
      <p:sp>
        <p:nvSpPr>
          <p:cNvPr id="10" name="Title 1"/>
          <p:cNvSpPr txBox="1">
            <a:spLocks/>
          </p:cNvSpPr>
          <p:nvPr userDrawn="1"/>
        </p:nvSpPr>
        <p:spPr>
          <a:xfrm>
            <a:off x="36000" y="6336000"/>
            <a:ext cx="864000" cy="432000"/>
          </a:xfrm>
          <a:prstGeom prst="rect">
            <a:avLst/>
          </a:prstGeom>
        </p:spPr>
        <p:txBody>
          <a:bodyPr vert="horz" lIns="0" tIns="0" rIns="0" bIns="0" rtlCol="0" anchor="ctr">
            <a:noAutofit/>
          </a:bodyPr>
          <a:lstStyle>
            <a:lvl1pPr>
              <a:defRPr sz="1600" b="1" baseline="0">
                <a:solidFill>
                  <a:schemeClr val="tx2">
                    <a:lumMod val="75000"/>
                  </a:schemeClr>
                </a:solidFill>
                <a:latin typeface="Cambria" pitchFamily="18"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 b="1" i="0" u="none" strike="noStrike" kern="1200" cap="none" spc="0" normalizeH="0" baseline="0" noProof="0" dirty="0" smtClean="0">
                <a:ln>
                  <a:noFill/>
                </a:ln>
                <a:solidFill>
                  <a:srgbClr val="001E7E"/>
                </a:solidFill>
                <a:effectLst/>
                <a:uLnTx/>
                <a:uFillTx/>
                <a:latin typeface="Cambria" pitchFamily="18" charset="0"/>
                <a:ea typeface="+mj-ea"/>
                <a:cs typeface="+mj-cs"/>
              </a:rPr>
              <a:t>CENTRAL LABORATORY</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 b="1" i="0" u="none" strike="noStrike" kern="1200" cap="none" spc="0" normalizeH="0" baseline="0" noProof="0" dirty="0" smtClean="0">
                <a:ln>
                  <a:noFill/>
                </a:ln>
                <a:solidFill>
                  <a:srgbClr val="001E7E"/>
                </a:solidFill>
                <a:effectLst/>
                <a:uLnTx/>
                <a:uFillTx/>
                <a:latin typeface="Cambria" pitchFamily="18" charset="0"/>
                <a:ea typeface="+mj-ea"/>
                <a:cs typeface="+mj-cs"/>
              </a:rPr>
              <a:t> FOR</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 b="1" i="0" u="none" strike="noStrike" kern="1200" cap="none" spc="0" normalizeH="0" baseline="0" noProof="0" dirty="0" smtClean="0">
                <a:ln>
                  <a:noFill/>
                </a:ln>
                <a:solidFill>
                  <a:srgbClr val="001E7E"/>
                </a:solidFill>
                <a:effectLst/>
                <a:uLnTx/>
                <a:uFillTx/>
                <a:latin typeface="Cambria" pitchFamily="18" charset="0"/>
                <a:ea typeface="+mj-ea"/>
                <a:cs typeface="+mj-cs"/>
              </a:rPr>
              <a:t>RADIOLOGICAL PROTECTION</a:t>
            </a:r>
          </a:p>
        </p:txBody>
      </p:sp>
      <p:sp>
        <p:nvSpPr>
          <p:cNvPr id="9" name="Freeform 7"/>
          <p:cNvSpPr/>
          <p:nvPr userDrawn="1"/>
        </p:nvSpPr>
        <p:spPr>
          <a:xfrm flipH="1">
            <a:off x="1224536" y="908720"/>
            <a:ext cx="7452000" cy="72000"/>
          </a:xfrm>
          <a:custGeom>
            <a:avLst/>
            <a:gdLst>
              <a:gd name="connsiteX0" fmla="*/ 0 w 9144000"/>
              <a:gd name="connsiteY0" fmla="*/ 642930 h 1285860"/>
              <a:gd name="connsiteX1" fmla="*/ 3935336 w 9144000"/>
              <a:gd name="connsiteY1" fmla="*/ 6269 h 1285860"/>
              <a:gd name="connsiteX2" fmla="*/ 4572001 w 9144000"/>
              <a:gd name="connsiteY2" fmla="*/ 5 h 1285860"/>
              <a:gd name="connsiteX3" fmla="*/ 8792914 w 9144000"/>
              <a:gd name="connsiteY3" fmla="*/ 49371 h 1285860"/>
              <a:gd name="connsiteX4" fmla="*/ 9144000 w 9144000"/>
              <a:gd name="connsiteY4" fmla="*/ 642930 h 1285860"/>
              <a:gd name="connsiteX5" fmla="*/ 5208665 w 9144000"/>
              <a:gd name="connsiteY5" fmla="*/ 1279596 h 1285860"/>
              <a:gd name="connsiteX6" fmla="*/ 4571999 w 9144000"/>
              <a:gd name="connsiteY6" fmla="*/ 1285860 h 1285860"/>
              <a:gd name="connsiteX7" fmla="*/ 3935332 w 9144000"/>
              <a:gd name="connsiteY7" fmla="*/ 1279596 h 1285860"/>
              <a:gd name="connsiteX8" fmla="*/ -1 w 9144000"/>
              <a:gd name="connsiteY8" fmla="*/ 642925 h 1285860"/>
              <a:gd name="connsiteX9" fmla="*/ 0 w 9144000"/>
              <a:gd name="connsiteY9" fmla="*/ 642930 h 1285860"/>
              <a:gd name="connsiteX0" fmla="*/ 20 w 9144020"/>
              <a:gd name="connsiteY0" fmla="*/ 636661 h 1279591"/>
              <a:gd name="connsiteX1" fmla="*/ 3935356 w 9144020"/>
              <a:gd name="connsiteY1" fmla="*/ 0 h 1279591"/>
              <a:gd name="connsiteX2" fmla="*/ 6215063 w 9144020"/>
              <a:gd name="connsiteY2" fmla="*/ 493802 h 1279591"/>
              <a:gd name="connsiteX3" fmla="*/ 8792934 w 9144020"/>
              <a:gd name="connsiteY3" fmla="*/ 43102 h 1279591"/>
              <a:gd name="connsiteX4" fmla="*/ 9144020 w 9144020"/>
              <a:gd name="connsiteY4" fmla="*/ 636661 h 1279591"/>
              <a:gd name="connsiteX5" fmla="*/ 5208685 w 9144020"/>
              <a:gd name="connsiteY5" fmla="*/ 1273327 h 1279591"/>
              <a:gd name="connsiteX6" fmla="*/ 4572019 w 9144020"/>
              <a:gd name="connsiteY6" fmla="*/ 1279591 h 1279591"/>
              <a:gd name="connsiteX7" fmla="*/ 3935352 w 9144020"/>
              <a:gd name="connsiteY7" fmla="*/ 1273327 h 1279591"/>
              <a:gd name="connsiteX8" fmla="*/ 19 w 9144020"/>
              <a:gd name="connsiteY8" fmla="*/ 636656 h 1279591"/>
              <a:gd name="connsiteX9" fmla="*/ 20 w 9144020"/>
              <a:gd name="connsiteY9" fmla="*/ 636661 h 1279591"/>
              <a:gd name="connsiteX0" fmla="*/ 20 w 9744876"/>
              <a:gd name="connsiteY0" fmla="*/ 681468 h 1324398"/>
              <a:gd name="connsiteX1" fmla="*/ 3935356 w 9744876"/>
              <a:gd name="connsiteY1" fmla="*/ 44807 h 1324398"/>
              <a:gd name="connsiteX2" fmla="*/ 6215063 w 9744876"/>
              <a:gd name="connsiteY2" fmla="*/ 538609 h 1324398"/>
              <a:gd name="connsiteX3" fmla="*/ 8792934 w 9744876"/>
              <a:gd name="connsiteY3" fmla="*/ 87909 h 1324398"/>
              <a:gd name="connsiteX4" fmla="*/ 8813840 w 9744876"/>
              <a:gd name="connsiteY4" fmla="*/ 98926 h 1324398"/>
              <a:gd name="connsiteX5" fmla="*/ 9144020 w 9744876"/>
              <a:gd name="connsiteY5" fmla="*/ 681468 h 1324398"/>
              <a:gd name="connsiteX6" fmla="*/ 5208685 w 9744876"/>
              <a:gd name="connsiteY6" fmla="*/ 1318134 h 1324398"/>
              <a:gd name="connsiteX7" fmla="*/ 4572019 w 9744876"/>
              <a:gd name="connsiteY7" fmla="*/ 1324398 h 1324398"/>
              <a:gd name="connsiteX8" fmla="*/ 3935352 w 9744876"/>
              <a:gd name="connsiteY8" fmla="*/ 1318134 h 1324398"/>
              <a:gd name="connsiteX9" fmla="*/ 19 w 9744876"/>
              <a:gd name="connsiteY9" fmla="*/ 681463 h 1324398"/>
              <a:gd name="connsiteX10" fmla="*/ 20 w 9744876"/>
              <a:gd name="connsiteY10" fmla="*/ 681468 h 1324398"/>
              <a:gd name="connsiteX0" fmla="*/ 20 w 9744876"/>
              <a:gd name="connsiteY0" fmla="*/ 681468 h 1324398"/>
              <a:gd name="connsiteX1" fmla="*/ 3935356 w 9744876"/>
              <a:gd name="connsiteY1" fmla="*/ 44807 h 1324398"/>
              <a:gd name="connsiteX2" fmla="*/ 3764780 w 9744876"/>
              <a:gd name="connsiteY2" fmla="*/ 508864 h 1324398"/>
              <a:gd name="connsiteX3" fmla="*/ 6215063 w 9744876"/>
              <a:gd name="connsiteY3" fmla="*/ 538609 h 1324398"/>
              <a:gd name="connsiteX4" fmla="*/ 8792934 w 9744876"/>
              <a:gd name="connsiteY4" fmla="*/ 87909 h 1324398"/>
              <a:gd name="connsiteX5" fmla="*/ 8813840 w 9744876"/>
              <a:gd name="connsiteY5" fmla="*/ 98926 h 1324398"/>
              <a:gd name="connsiteX6" fmla="*/ 9144020 w 9744876"/>
              <a:gd name="connsiteY6" fmla="*/ 681468 h 1324398"/>
              <a:gd name="connsiteX7" fmla="*/ 5208685 w 9744876"/>
              <a:gd name="connsiteY7" fmla="*/ 1318134 h 1324398"/>
              <a:gd name="connsiteX8" fmla="*/ 4572019 w 9744876"/>
              <a:gd name="connsiteY8" fmla="*/ 1324398 h 1324398"/>
              <a:gd name="connsiteX9" fmla="*/ 3935352 w 9744876"/>
              <a:gd name="connsiteY9" fmla="*/ 1318134 h 1324398"/>
              <a:gd name="connsiteX10" fmla="*/ 19 w 9744876"/>
              <a:gd name="connsiteY10" fmla="*/ 681463 h 1324398"/>
              <a:gd name="connsiteX11" fmla="*/ 20 w 9744876"/>
              <a:gd name="connsiteY11" fmla="*/ 681468 h 1324398"/>
              <a:gd name="connsiteX0" fmla="*/ 20 w 9744876"/>
              <a:gd name="connsiteY0" fmla="*/ 681468 h 1324398"/>
              <a:gd name="connsiteX1" fmla="*/ 3764780 w 9744876"/>
              <a:gd name="connsiteY1" fmla="*/ 508864 h 1324398"/>
              <a:gd name="connsiteX2" fmla="*/ 6215063 w 9744876"/>
              <a:gd name="connsiteY2" fmla="*/ 538609 h 1324398"/>
              <a:gd name="connsiteX3" fmla="*/ 8792934 w 9744876"/>
              <a:gd name="connsiteY3" fmla="*/ 87909 h 1324398"/>
              <a:gd name="connsiteX4" fmla="*/ 8813840 w 9744876"/>
              <a:gd name="connsiteY4" fmla="*/ 98926 h 1324398"/>
              <a:gd name="connsiteX5" fmla="*/ 9144020 w 9744876"/>
              <a:gd name="connsiteY5" fmla="*/ 681468 h 1324398"/>
              <a:gd name="connsiteX6" fmla="*/ 5208685 w 9744876"/>
              <a:gd name="connsiteY6" fmla="*/ 1318134 h 1324398"/>
              <a:gd name="connsiteX7" fmla="*/ 4572019 w 9744876"/>
              <a:gd name="connsiteY7" fmla="*/ 1324398 h 1324398"/>
              <a:gd name="connsiteX8" fmla="*/ 3935352 w 9744876"/>
              <a:gd name="connsiteY8" fmla="*/ 1318134 h 1324398"/>
              <a:gd name="connsiteX9" fmla="*/ 19 w 9744876"/>
              <a:gd name="connsiteY9" fmla="*/ 681463 h 1324398"/>
              <a:gd name="connsiteX10" fmla="*/ 20 w 9744876"/>
              <a:gd name="connsiteY10" fmla="*/ 681468 h 1324398"/>
              <a:gd name="connsiteX0" fmla="*/ 20 w 9741395"/>
              <a:gd name="connsiteY0" fmla="*/ 626473 h 1269403"/>
              <a:gd name="connsiteX1" fmla="*/ 3764780 w 9741395"/>
              <a:gd name="connsiteY1" fmla="*/ 453869 h 1269403"/>
              <a:gd name="connsiteX2" fmla="*/ 6215063 w 9741395"/>
              <a:gd name="connsiteY2" fmla="*/ 483614 h 1269403"/>
              <a:gd name="connsiteX3" fmla="*/ 8792934 w 9741395"/>
              <a:gd name="connsiteY3" fmla="*/ 32914 h 1269403"/>
              <a:gd name="connsiteX4" fmla="*/ 9144020 w 9741395"/>
              <a:gd name="connsiteY4" fmla="*/ 626473 h 1269403"/>
              <a:gd name="connsiteX5" fmla="*/ 5208685 w 9741395"/>
              <a:gd name="connsiteY5" fmla="*/ 1263139 h 1269403"/>
              <a:gd name="connsiteX6" fmla="*/ 4572019 w 9741395"/>
              <a:gd name="connsiteY6" fmla="*/ 1269403 h 1269403"/>
              <a:gd name="connsiteX7" fmla="*/ 3935352 w 9741395"/>
              <a:gd name="connsiteY7" fmla="*/ 1263139 h 1269403"/>
              <a:gd name="connsiteX8" fmla="*/ 19 w 9741395"/>
              <a:gd name="connsiteY8" fmla="*/ 626468 h 1269403"/>
              <a:gd name="connsiteX9" fmla="*/ 20 w 9741395"/>
              <a:gd name="connsiteY9" fmla="*/ 626473 h 1269403"/>
              <a:gd name="connsiteX0" fmla="*/ 20 w 9741395"/>
              <a:gd name="connsiteY0" fmla="*/ 785808 h 1428738"/>
              <a:gd name="connsiteX1" fmla="*/ 3764780 w 9741395"/>
              <a:gd name="connsiteY1" fmla="*/ 613204 h 1428738"/>
              <a:gd name="connsiteX2" fmla="*/ 6215063 w 9741395"/>
              <a:gd name="connsiteY2" fmla="*/ 642949 h 1428738"/>
              <a:gd name="connsiteX3" fmla="*/ 8767051 w 9741395"/>
              <a:gd name="connsiteY3" fmla="*/ 32914 h 1428738"/>
              <a:gd name="connsiteX4" fmla="*/ 9144020 w 9741395"/>
              <a:gd name="connsiteY4" fmla="*/ 785808 h 1428738"/>
              <a:gd name="connsiteX5" fmla="*/ 5208685 w 9741395"/>
              <a:gd name="connsiteY5" fmla="*/ 1422474 h 1428738"/>
              <a:gd name="connsiteX6" fmla="*/ 4572019 w 9741395"/>
              <a:gd name="connsiteY6" fmla="*/ 1428738 h 1428738"/>
              <a:gd name="connsiteX7" fmla="*/ 3935352 w 9741395"/>
              <a:gd name="connsiteY7" fmla="*/ 1422474 h 1428738"/>
              <a:gd name="connsiteX8" fmla="*/ 19 w 9741395"/>
              <a:gd name="connsiteY8" fmla="*/ 785803 h 1428738"/>
              <a:gd name="connsiteX9" fmla="*/ 20 w 9741395"/>
              <a:gd name="connsiteY9" fmla="*/ 785808 h 1428738"/>
              <a:gd name="connsiteX0" fmla="*/ 20 w 9832764"/>
              <a:gd name="connsiteY0" fmla="*/ 785808 h 1428738"/>
              <a:gd name="connsiteX1" fmla="*/ 3764780 w 9832764"/>
              <a:gd name="connsiteY1" fmla="*/ 613204 h 1428738"/>
              <a:gd name="connsiteX2" fmla="*/ 6215063 w 9832764"/>
              <a:gd name="connsiteY2" fmla="*/ 642949 h 1428738"/>
              <a:gd name="connsiteX3" fmla="*/ 8767051 w 9832764"/>
              <a:gd name="connsiteY3" fmla="*/ 32914 h 1428738"/>
              <a:gd name="connsiteX4" fmla="*/ 9144020 w 9832764"/>
              <a:gd name="connsiteY4" fmla="*/ 785808 h 1428738"/>
              <a:gd name="connsiteX5" fmla="*/ 9176875 w 9832764"/>
              <a:gd name="connsiteY5" fmla="*/ 852478 h 1428738"/>
              <a:gd name="connsiteX6" fmla="*/ 5208685 w 9832764"/>
              <a:gd name="connsiteY6" fmla="*/ 1422474 h 1428738"/>
              <a:gd name="connsiteX7" fmla="*/ 4572019 w 9832764"/>
              <a:gd name="connsiteY7" fmla="*/ 1428738 h 1428738"/>
              <a:gd name="connsiteX8" fmla="*/ 3935352 w 9832764"/>
              <a:gd name="connsiteY8" fmla="*/ 1422474 h 1428738"/>
              <a:gd name="connsiteX9" fmla="*/ 19 w 9832764"/>
              <a:gd name="connsiteY9" fmla="*/ 785803 h 1428738"/>
              <a:gd name="connsiteX10" fmla="*/ 20 w 9832764"/>
              <a:gd name="connsiteY10" fmla="*/ 785808 h 1428738"/>
              <a:gd name="connsiteX0" fmla="*/ 20 w 9832764"/>
              <a:gd name="connsiteY0" fmla="*/ 785808 h 1496481"/>
              <a:gd name="connsiteX1" fmla="*/ 3764780 w 9832764"/>
              <a:gd name="connsiteY1" fmla="*/ 613204 h 1496481"/>
              <a:gd name="connsiteX2" fmla="*/ 6215063 w 9832764"/>
              <a:gd name="connsiteY2" fmla="*/ 642949 h 1496481"/>
              <a:gd name="connsiteX3" fmla="*/ 8767051 w 9832764"/>
              <a:gd name="connsiteY3" fmla="*/ 32914 h 1496481"/>
              <a:gd name="connsiteX4" fmla="*/ 9144020 w 9832764"/>
              <a:gd name="connsiteY4" fmla="*/ 785808 h 1496481"/>
              <a:gd name="connsiteX5" fmla="*/ 9176875 w 9832764"/>
              <a:gd name="connsiteY5" fmla="*/ 852478 h 1496481"/>
              <a:gd name="connsiteX6" fmla="*/ 5208685 w 9832764"/>
              <a:gd name="connsiteY6" fmla="*/ 1422474 h 1496481"/>
              <a:gd name="connsiteX7" fmla="*/ 4572019 w 9832764"/>
              <a:gd name="connsiteY7" fmla="*/ 1428738 h 1496481"/>
              <a:gd name="connsiteX8" fmla="*/ 3935352 w 9832764"/>
              <a:gd name="connsiteY8" fmla="*/ 1422474 h 1496481"/>
              <a:gd name="connsiteX9" fmla="*/ 19 w 9832764"/>
              <a:gd name="connsiteY9" fmla="*/ 785803 h 1496481"/>
              <a:gd name="connsiteX10" fmla="*/ 20 w 9832764"/>
              <a:gd name="connsiteY10" fmla="*/ 785808 h 1496481"/>
              <a:gd name="connsiteX0" fmla="*/ 20 w 9832764"/>
              <a:gd name="connsiteY0" fmla="*/ 785808 h 1496481"/>
              <a:gd name="connsiteX1" fmla="*/ 3764780 w 9832764"/>
              <a:gd name="connsiteY1" fmla="*/ 613204 h 1496481"/>
              <a:gd name="connsiteX2" fmla="*/ 6215063 w 9832764"/>
              <a:gd name="connsiteY2" fmla="*/ 642949 h 1496481"/>
              <a:gd name="connsiteX3" fmla="*/ 8767051 w 9832764"/>
              <a:gd name="connsiteY3" fmla="*/ 32914 h 1496481"/>
              <a:gd name="connsiteX4" fmla="*/ 9169644 w 9832764"/>
              <a:gd name="connsiteY4" fmla="*/ 789503 h 1496481"/>
              <a:gd name="connsiteX5" fmla="*/ 9176875 w 9832764"/>
              <a:gd name="connsiteY5" fmla="*/ 852478 h 1496481"/>
              <a:gd name="connsiteX6" fmla="*/ 5208685 w 9832764"/>
              <a:gd name="connsiteY6" fmla="*/ 1422474 h 1496481"/>
              <a:gd name="connsiteX7" fmla="*/ 4572019 w 9832764"/>
              <a:gd name="connsiteY7" fmla="*/ 1428738 h 1496481"/>
              <a:gd name="connsiteX8" fmla="*/ 3935352 w 9832764"/>
              <a:gd name="connsiteY8" fmla="*/ 1422474 h 1496481"/>
              <a:gd name="connsiteX9" fmla="*/ 19 w 9832764"/>
              <a:gd name="connsiteY9" fmla="*/ 785803 h 1496481"/>
              <a:gd name="connsiteX10" fmla="*/ 20 w 9832764"/>
              <a:gd name="connsiteY10" fmla="*/ 785808 h 1496481"/>
              <a:gd name="connsiteX0" fmla="*/ 20 w 9767019"/>
              <a:gd name="connsiteY0" fmla="*/ 785808 h 1529013"/>
              <a:gd name="connsiteX1" fmla="*/ 3764780 w 9767019"/>
              <a:gd name="connsiteY1" fmla="*/ 613204 h 1529013"/>
              <a:gd name="connsiteX2" fmla="*/ 6215063 w 9767019"/>
              <a:gd name="connsiteY2" fmla="*/ 642949 h 1529013"/>
              <a:gd name="connsiteX3" fmla="*/ 8767051 w 9767019"/>
              <a:gd name="connsiteY3" fmla="*/ 32914 h 1529013"/>
              <a:gd name="connsiteX4" fmla="*/ 9169644 w 9767019"/>
              <a:gd name="connsiteY4" fmla="*/ 789503 h 1529013"/>
              <a:gd name="connsiteX5" fmla="*/ 5208685 w 9767019"/>
              <a:gd name="connsiteY5" fmla="*/ 1422474 h 1529013"/>
              <a:gd name="connsiteX6" fmla="*/ 4572019 w 9767019"/>
              <a:gd name="connsiteY6" fmla="*/ 1428738 h 1529013"/>
              <a:gd name="connsiteX7" fmla="*/ 3935352 w 9767019"/>
              <a:gd name="connsiteY7" fmla="*/ 1422474 h 1529013"/>
              <a:gd name="connsiteX8" fmla="*/ 19 w 9767019"/>
              <a:gd name="connsiteY8" fmla="*/ 785803 h 1529013"/>
              <a:gd name="connsiteX9" fmla="*/ 20 w 9767019"/>
              <a:gd name="connsiteY9" fmla="*/ 785808 h 1529013"/>
              <a:gd name="connsiteX0" fmla="*/ 20 w 9767019"/>
              <a:gd name="connsiteY0" fmla="*/ 785808 h 1529013"/>
              <a:gd name="connsiteX1" fmla="*/ 3764780 w 9767019"/>
              <a:gd name="connsiteY1" fmla="*/ 613204 h 1529013"/>
              <a:gd name="connsiteX2" fmla="*/ 6215063 w 9767019"/>
              <a:gd name="connsiteY2" fmla="*/ 642949 h 1529013"/>
              <a:gd name="connsiteX3" fmla="*/ 8767051 w 9767019"/>
              <a:gd name="connsiteY3" fmla="*/ 32914 h 1529013"/>
              <a:gd name="connsiteX4" fmla="*/ 9169644 w 9767019"/>
              <a:gd name="connsiteY4" fmla="*/ 789503 h 1529013"/>
              <a:gd name="connsiteX5" fmla="*/ 5208685 w 9767019"/>
              <a:gd name="connsiteY5" fmla="*/ 1422474 h 1529013"/>
              <a:gd name="connsiteX6" fmla="*/ 4572019 w 9767019"/>
              <a:gd name="connsiteY6" fmla="*/ 1428738 h 1529013"/>
              <a:gd name="connsiteX7" fmla="*/ 3935352 w 9767019"/>
              <a:gd name="connsiteY7" fmla="*/ 1422474 h 1529013"/>
              <a:gd name="connsiteX8" fmla="*/ 19 w 9767019"/>
              <a:gd name="connsiteY8" fmla="*/ 785803 h 1529013"/>
              <a:gd name="connsiteX9" fmla="*/ 20 w 9767019"/>
              <a:gd name="connsiteY9" fmla="*/ 785808 h 1529013"/>
              <a:gd name="connsiteX0" fmla="*/ 20 w 9309783"/>
              <a:gd name="connsiteY0" fmla="*/ 785808 h 1529013"/>
              <a:gd name="connsiteX1" fmla="*/ 3764780 w 9309783"/>
              <a:gd name="connsiteY1" fmla="*/ 613204 h 1529013"/>
              <a:gd name="connsiteX2" fmla="*/ 6215063 w 9309783"/>
              <a:gd name="connsiteY2" fmla="*/ 642949 h 1529013"/>
              <a:gd name="connsiteX3" fmla="*/ 8767051 w 9309783"/>
              <a:gd name="connsiteY3" fmla="*/ 32914 h 1529013"/>
              <a:gd name="connsiteX4" fmla="*/ 9169644 w 9309783"/>
              <a:gd name="connsiteY4" fmla="*/ 789503 h 1529013"/>
              <a:gd name="connsiteX5" fmla="*/ 5208685 w 9309783"/>
              <a:gd name="connsiteY5" fmla="*/ 1422474 h 1529013"/>
              <a:gd name="connsiteX6" fmla="*/ 4572019 w 9309783"/>
              <a:gd name="connsiteY6" fmla="*/ 1428738 h 1529013"/>
              <a:gd name="connsiteX7" fmla="*/ 3935352 w 9309783"/>
              <a:gd name="connsiteY7" fmla="*/ 1422474 h 1529013"/>
              <a:gd name="connsiteX8" fmla="*/ 19 w 9309783"/>
              <a:gd name="connsiteY8" fmla="*/ 785803 h 1529013"/>
              <a:gd name="connsiteX9" fmla="*/ 20 w 9309783"/>
              <a:gd name="connsiteY9" fmla="*/ 785808 h 1529013"/>
              <a:gd name="connsiteX0" fmla="*/ 20 w 9255211"/>
              <a:gd name="connsiteY0" fmla="*/ 785808 h 1529013"/>
              <a:gd name="connsiteX1" fmla="*/ 3764780 w 9255211"/>
              <a:gd name="connsiteY1" fmla="*/ 613204 h 1529013"/>
              <a:gd name="connsiteX2" fmla="*/ 6215063 w 9255211"/>
              <a:gd name="connsiteY2" fmla="*/ 642949 h 1529013"/>
              <a:gd name="connsiteX3" fmla="*/ 8767051 w 9255211"/>
              <a:gd name="connsiteY3" fmla="*/ 32914 h 1529013"/>
              <a:gd name="connsiteX4" fmla="*/ 9169644 w 9255211"/>
              <a:gd name="connsiteY4" fmla="*/ 789503 h 1529013"/>
              <a:gd name="connsiteX5" fmla="*/ 5208685 w 9255211"/>
              <a:gd name="connsiteY5" fmla="*/ 1422474 h 1529013"/>
              <a:gd name="connsiteX6" fmla="*/ 4572019 w 9255211"/>
              <a:gd name="connsiteY6" fmla="*/ 1428738 h 1529013"/>
              <a:gd name="connsiteX7" fmla="*/ 3935352 w 9255211"/>
              <a:gd name="connsiteY7" fmla="*/ 1422474 h 1529013"/>
              <a:gd name="connsiteX8" fmla="*/ 19 w 9255211"/>
              <a:gd name="connsiteY8" fmla="*/ 785803 h 1529013"/>
              <a:gd name="connsiteX9" fmla="*/ 20 w 9255211"/>
              <a:gd name="connsiteY9" fmla="*/ 785808 h 1529013"/>
              <a:gd name="connsiteX0" fmla="*/ 20 w 9255211"/>
              <a:gd name="connsiteY0" fmla="*/ 785808 h 1529013"/>
              <a:gd name="connsiteX1" fmla="*/ 3764780 w 9255211"/>
              <a:gd name="connsiteY1" fmla="*/ 613204 h 1529013"/>
              <a:gd name="connsiteX2" fmla="*/ 6215063 w 9255211"/>
              <a:gd name="connsiteY2" fmla="*/ 642949 h 1529013"/>
              <a:gd name="connsiteX3" fmla="*/ 8767051 w 9255211"/>
              <a:gd name="connsiteY3" fmla="*/ 32914 h 1529013"/>
              <a:gd name="connsiteX4" fmla="*/ 9169644 w 9255211"/>
              <a:gd name="connsiteY4" fmla="*/ 789503 h 1529013"/>
              <a:gd name="connsiteX5" fmla="*/ 5208685 w 9255211"/>
              <a:gd name="connsiteY5" fmla="*/ 1422474 h 1529013"/>
              <a:gd name="connsiteX6" fmla="*/ 4572019 w 9255211"/>
              <a:gd name="connsiteY6" fmla="*/ 1428738 h 1529013"/>
              <a:gd name="connsiteX7" fmla="*/ 4598999 w 9255211"/>
              <a:gd name="connsiteY7" fmla="*/ 1484038 h 1529013"/>
              <a:gd name="connsiteX8" fmla="*/ 3935352 w 9255211"/>
              <a:gd name="connsiteY8" fmla="*/ 1422474 h 1529013"/>
              <a:gd name="connsiteX9" fmla="*/ 19 w 9255211"/>
              <a:gd name="connsiteY9" fmla="*/ 785803 h 1529013"/>
              <a:gd name="connsiteX10" fmla="*/ 20 w 9255211"/>
              <a:gd name="connsiteY10" fmla="*/ 785808 h 1529013"/>
              <a:gd name="connsiteX0" fmla="*/ 20 w 9255211"/>
              <a:gd name="connsiteY0" fmla="*/ 785808 h 1529013"/>
              <a:gd name="connsiteX1" fmla="*/ 3764780 w 9255211"/>
              <a:gd name="connsiteY1" fmla="*/ 613204 h 1529013"/>
              <a:gd name="connsiteX2" fmla="*/ 6215063 w 9255211"/>
              <a:gd name="connsiteY2" fmla="*/ 642949 h 1529013"/>
              <a:gd name="connsiteX3" fmla="*/ 8767051 w 9255211"/>
              <a:gd name="connsiteY3" fmla="*/ 32914 h 1529013"/>
              <a:gd name="connsiteX4" fmla="*/ 9169644 w 9255211"/>
              <a:gd name="connsiteY4" fmla="*/ 789503 h 1529013"/>
              <a:gd name="connsiteX5" fmla="*/ 5208685 w 9255211"/>
              <a:gd name="connsiteY5" fmla="*/ 1422474 h 1529013"/>
              <a:gd name="connsiteX6" fmla="*/ 4572019 w 9255211"/>
              <a:gd name="connsiteY6" fmla="*/ 1428738 h 1529013"/>
              <a:gd name="connsiteX7" fmla="*/ 3935352 w 9255211"/>
              <a:gd name="connsiteY7" fmla="*/ 1422474 h 1529013"/>
              <a:gd name="connsiteX8" fmla="*/ 19 w 9255211"/>
              <a:gd name="connsiteY8" fmla="*/ 785803 h 1529013"/>
              <a:gd name="connsiteX9" fmla="*/ 20 w 9255211"/>
              <a:gd name="connsiteY9" fmla="*/ 785808 h 1529013"/>
              <a:gd name="connsiteX0" fmla="*/ 20 w 9255211"/>
              <a:gd name="connsiteY0" fmla="*/ 785808 h 1528586"/>
              <a:gd name="connsiteX1" fmla="*/ 3764780 w 9255211"/>
              <a:gd name="connsiteY1" fmla="*/ 613204 h 1528586"/>
              <a:gd name="connsiteX2" fmla="*/ 6215063 w 9255211"/>
              <a:gd name="connsiteY2" fmla="*/ 642949 h 1528586"/>
              <a:gd name="connsiteX3" fmla="*/ 8767051 w 9255211"/>
              <a:gd name="connsiteY3" fmla="*/ 32914 h 1528586"/>
              <a:gd name="connsiteX4" fmla="*/ 9169644 w 9255211"/>
              <a:gd name="connsiteY4" fmla="*/ 789503 h 1528586"/>
              <a:gd name="connsiteX5" fmla="*/ 5208685 w 9255211"/>
              <a:gd name="connsiteY5" fmla="*/ 1422474 h 1528586"/>
              <a:gd name="connsiteX6" fmla="*/ 3935352 w 9255211"/>
              <a:gd name="connsiteY6" fmla="*/ 1422474 h 1528586"/>
              <a:gd name="connsiteX7" fmla="*/ 19 w 9255211"/>
              <a:gd name="connsiteY7" fmla="*/ 785803 h 1528586"/>
              <a:gd name="connsiteX8" fmla="*/ 20 w 9255211"/>
              <a:gd name="connsiteY8" fmla="*/ 785808 h 1528586"/>
              <a:gd name="connsiteX0" fmla="*/ 20 w 9255211"/>
              <a:gd name="connsiteY0" fmla="*/ 785808 h 1528586"/>
              <a:gd name="connsiteX1" fmla="*/ 3764780 w 9255211"/>
              <a:gd name="connsiteY1" fmla="*/ 613204 h 1528586"/>
              <a:gd name="connsiteX2" fmla="*/ 6215063 w 9255211"/>
              <a:gd name="connsiteY2" fmla="*/ 642949 h 1528586"/>
              <a:gd name="connsiteX3" fmla="*/ 8767051 w 9255211"/>
              <a:gd name="connsiteY3" fmla="*/ 32914 h 1528586"/>
              <a:gd name="connsiteX4" fmla="*/ 9169644 w 9255211"/>
              <a:gd name="connsiteY4" fmla="*/ 789503 h 1528586"/>
              <a:gd name="connsiteX5" fmla="*/ 5208685 w 9255211"/>
              <a:gd name="connsiteY5" fmla="*/ 1422474 h 1528586"/>
              <a:gd name="connsiteX6" fmla="*/ 3935352 w 9255211"/>
              <a:gd name="connsiteY6" fmla="*/ 1422474 h 1528586"/>
              <a:gd name="connsiteX7" fmla="*/ 19 w 9255211"/>
              <a:gd name="connsiteY7" fmla="*/ 785803 h 1528586"/>
              <a:gd name="connsiteX8" fmla="*/ 20 w 9255211"/>
              <a:gd name="connsiteY8" fmla="*/ 785808 h 1528586"/>
              <a:gd name="connsiteX0" fmla="*/ 20 w 9255211"/>
              <a:gd name="connsiteY0" fmla="*/ 785808 h 1487800"/>
              <a:gd name="connsiteX1" fmla="*/ 3764780 w 9255211"/>
              <a:gd name="connsiteY1" fmla="*/ 613204 h 1487800"/>
              <a:gd name="connsiteX2" fmla="*/ 6215063 w 9255211"/>
              <a:gd name="connsiteY2" fmla="*/ 642949 h 1487800"/>
              <a:gd name="connsiteX3" fmla="*/ 8767051 w 9255211"/>
              <a:gd name="connsiteY3" fmla="*/ 32914 h 1487800"/>
              <a:gd name="connsiteX4" fmla="*/ 9169644 w 9255211"/>
              <a:gd name="connsiteY4" fmla="*/ 789503 h 1487800"/>
              <a:gd name="connsiteX5" fmla="*/ 5208685 w 9255211"/>
              <a:gd name="connsiteY5" fmla="*/ 1422474 h 1487800"/>
              <a:gd name="connsiteX6" fmla="*/ 3935352 w 9255211"/>
              <a:gd name="connsiteY6" fmla="*/ 1422474 h 1487800"/>
              <a:gd name="connsiteX7" fmla="*/ 19 w 9255211"/>
              <a:gd name="connsiteY7" fmla="*/ 785803 h 1487800"/>
              <a:gd name="connsiteX8" fmla="*/ 20 w 9255211"/>
              <a:gd name="connsiteY8" fmla="*/ 785808 h 1487800"/>
              <a:gd name="connsiteX0" fmla="*/ 20 w 9255211"/>
              <a:gd name="connsiteY0" fmla="*/ 785808 h 1487800"/>
              <a:gd name="connsiteX1" fmla="*/ 3764780 w 9255211"/>
              <a:gd name="connsiteY1" fmla="*/ 613204 h 1487800"/>
              <a:gd name="connsiteX2" fmla="*/ 6215063 w 9255211"/>
              <a:gd name="connsiteY2" fmla="*/ 642949 h 1487800"/>
              <a:gd name="connsiteX3" fmla="*/ 8767051 w 9255211"/>
              <a:gd name="connsiteY3" fmla="*/ 32914 h 1487800"/>
              <a:gd name="connsiteX4" fmla="*/ 9169644 w 9255211"/>
              <a:gd name="connsiteY4" fmla="*/ 789503 h 1487800"/>
              <a:gd name="connsiteX5" fmla="*/ 5208685 w 9255211"/>
              <a:gd name="connsiteY5" fmla="*/ 1422474 h 1487800"/>
              <a:gd name="connsiteX6" fmla="*/ 3935352 w 9255211"/>
              <a:gd name="connsiteY6" fmla="*/ 1422474 h 1487800"/>
              <a:gd name="connsiteX7" fmla="*/ 19 w 9255211"/>
              <a:gd name="connsiteY7" fmla="*/ 785803 h 1487800"/>
              <a:gd name="connsiteX8" fmla="*/ 20 w 9255211"/>
              <a:gd name="connsiteY8" fmla="*/ 785808 h 1487800"/>
              <a:gd name="connsiteX0" fmla="*/ 31749 w 9255211"/>
              <a:gd name="connsiteY0" fmla="*/ 869624 h 1487800"/>
              <a:gd name="connsiteX1" fmla="*/ 3764780 w 9255211"/>
              <a:gd name="connsiteY1" fmla="*/ 613204 h 1487800"/>
              <a:gd name="connsiteX2" fmla="*/ 6215063 w 9255211"/>
              <a:gd name="connsiteY2" fmla="*/ 642949 h 1487800"/>
              <a:gd name="connsiteX3" fmla="*/ 8767051 w 9255211"/>
              <a:gd name="connsiteY3" fmla="*/ 32914 h 1487800"/>
              <a:gd name="connsiteX4" fmla="*/ 9169644 w 9255211"/>
              <a:gd name="connsiteY4" fmla="*/ 789503 h 1487800"/>
              <a:gd name="connsiteX5" fmla="*/ 5208685 w 9255211"/>
              <a:gd name="connsiteY5" fmla="*/ 1422474 h 1487800"/>
              <a:gd name="connsiteX6" fmla="*/ 3935352 w 9255211"/>
              <a:gd name="connsiteY6" fmla="*/ 1422474 h 1487800"/>
              <a:gd name="connsiteX7" fmla="*/ 19 w 9255211"/>
              <a:gd name="connsiteY7" fmla="*/ 785803 h 1487800"/>
              <a:gd name="connsiteX8" fmla="*/ 31749 w 9255211"/>
              <a:gd name="connsiteY8" fmla="*/ 869624 h 1487800"/>
              <a:gd name="connsiteX0" fmla="*/ 0 w 9223462"/>
              <a:gd name="connsiteY0" fmla="*/ 869624 h 1487800"/>
              <a:gd name="connsiteX1" fmla="*/ 3733031 w 9223462"/>
              <a:gd name="connsiteY1" fmla="*/ 613204 h 1487800"/>
              <a:gd name="connsiteX2" fmla="*/ 6183314 w 9223462"/>
              <a:gd name="connsiteY2" fmla="*/ 642949 h 1487800"/>
              <a:gd name="connsiteX3" fmla="*/ 8735302 w 9223462"/>
              <a:gd name="connsiteY3" fmla="*/ 32914 h 1487800"/>
              <a:gd name="connsiteX4" fmla="*/ 9137895 w 9223462"/>
              <a:gd name="connsiteY4" fmla="*/ 789503 h 1487800"/>
              <a:gd name="connsiteX5" fmla="*/ 5176936 w 9223462"/>
              <a:gd name="connsiteY5" fmla="*/ 1422474 h 1487800"/>
              <a:gd name="connsiteX6" fmla="*/ 3903603 w 9223462"/>
              <a:gd name="connsiteY6" fmla="*/ 1422474 h 1487800"/>
              <a:gd name="connsiteX7" fmla="*/ 0 w 9223462"/>
              <a:gd name="connsiteY7" fmla="*/ 869624 h 1487800"/>
              <a:gd name="connsiteX0" fmla="*/ 0 w 9223462"/>
              <a:gd name="connsiteY0" fmla="*/ 869624 h 1487800"/>
              <a:gd name="connsiteX1" fmla="*/ 3733031 w 9223462"/>
              <a:gd name="connsiteY1" fmla="*/ 613204 h 1487800"/>
              <a:gd name="connsiteX2" fmla="*/ 6183314 w 9223462"/>
              <a:gd name="connsiteY2" fmla="*/ 642949 h 1487800"/>
              <a:gd name="connsiteX3" fmla="*/ 8735302 w 9223462"/>
              <a:gd name="connsiteY3" fmla="*/ 32914 h 1487800"/>
              <a:gd name="connsiteX4" fmla="*/ 9137895 w 9223462"/>
              <a:gd name="connsiteY4" fmla="*/ 789503 h 1487800"/>
              <a:gd name="connsiteX5" fmla="*/ 5176936 w 9223462"/>
              <a:gd name="connsiteY5" fmla="*/ 1422474 h 1487800"/>
              <a:gd name="connsiteX6" fmla="*/ 3903603 w 9223462"/>
              <a:gd name="connsiteY6" fmla="*/ 1422474 h 1487800"/>
              <a:gd name="connsiteX7" fmla="*/ 0 w 9223462"/>
              <a:gd name="connsiteY7" fmla="*/ 869624 h 1487800"/>
              <a:gd name="connsiteX0" fmla="*/ 0 w 9223462"/>
              <a:gd name="connsiteY0" fmla="*/ 869624 h 1487800"/>
              <a:gd name="connsiteX1" fmla="*/ 3733031 w 9223462"/>
              <a:gd name="connsiteY1" fmla="*/ 613204 h 1487800"/>
              <a:gd name="connsiteX2" fmla="*/ 6183314 w 9223462"/>
              <a:gd name="connsiteY2" fmla="*/ 642949 h 1487800"/>
              <a:gd name="connsiteX3" fmla="*/ 8735302 w 9223462"/>
              <a:gd name="connsiteY3" fmla="*/ 32914 h 1487800"/>
              <a:gd name="connsiteX4" fmla="*/ 9137895 w 9223462"/>
              <a:gd name="connsiteY4" fmla="*/ 789503 h 1487800"/>
              <a:gd name="connsiteX5" fmla="*/ 5176936 w 9223462"/>
              <a:gd name="connsiteY5" fmla="*/ 1422474 h 1487800"/>
              <a:gd name="connsiteX6" fmla="*/ 3903603 w 9223462"/>
              <a:gd name="connsiteY6" fmla="*/ 1422474 h 1487800"/>
              <a:gd name="connsiteX7" fmla="*/ 0 w 9223462"/>
              <a:gd name="connsiteY7" fmla="*/ 869624 h 1487800"/>
              <a:gd name="connsiteX0" fmla="*/ 0 w 9080638"/>
              <a:gd name="connsiteY0" fmla="*/ 882002 h 1487800"/>
              <a:gd name="connsiteX1" fmla="*/ 3590207 w 9080638"/>
              <a:gd name="connsiteY1" fmla="*/ 613204 h 1487800"/>
              <a:gd name="connsiteX2" fmla="*/ 6040490 w 9080638"/>
              <a:gd name="connsiteY2" fmla="*/ 642949 h 1487800"/>
              <a:gd name="connsiteX3" fmla="*/ 8592478 w 9080638"/>
              <a:gd name="connsiteY3" fmla="*/ 32914 h 1487800"/>
              <a:gd name="connsiteX4" fmla="*/ 8995071 w 9080638"/>
              <a:gd name="connsiteY4" fmla="*/ 789503 h 1487800"/>
              <a:gd name="connsiteX5" fmla="*/ 5034112 w 9080638"/>
              <a:gd name="connsiteY5" fmla="*/ 1422474 h 1487800"/>
              <a:gd name="connsiteX6" fmla="*/ 3760779 w 9080638"/>
              <a:gd name="connsiteY6" fmla="*/ 1422474 h 1487800"/>
              <a:gd name="connsiteX7" fmla="*/ 0 w 9080638"/>
              <a:gd name="connsiteY7" fmla="*/ 882002 h 1487800"/>
              <a:gd name="connsiteX0" fmla="*/ 0 w 9080638"/>
              <a:gd name="connsiteY0" fmla="*/ 882002 h 1487800"/>
              <a:gd name="connsiteX1" fmla="*/ 3590207 w 9080638"/>
              <a:gd name="connsiteY1" fmla="*/ 613204 h 1487800"/>
              <a:gd name="connsiteX2" fmla="*/ 6040490 w 9080638"/>
              <a:gd name="connsiteY2" fmla="*/ 642949 h 1487800"/>
              <a:gd name="connsiteX3" fmla="*/ 8592478 w 9080638"/>
              <a:gd name="connsiteY3" fmla="*/ 32914 h 1487800"/>
              <a:gd name="connsiteX4" fmla="*/ 8995071 w 9080638"/>
              <a:gd name="connsiteY4" fmla="*/ 789503 h 1487800"/>
              <a:gd name="connsiteX5" fmla="*/ 5034112 w 9080638"/>
              <a:gd name="connsiteY5" fmla="*/ 1422474 h 1487800"/>
              <a:gd name="connsiteX6" fmla="*/ 3760779 w 9080638"/>
              <a:gd name="connsiteY6" fmla="*/ 1422474 h 1487800"/>
              <a:gd name="connsiteX7" fmla="*/ 0 w 9080638"/>
              <a:gd name="connsiteY7" fmla="*/ 882002 h 1487800"/>
              <a:gd name="connsiteX0" fmla="*/ 0 w 9080638"/>
              <a:gd name="connsiteY0" fmla="*/ 882002 h 1665600"/>
              <a:gd name="connsiteX1" fmla="*/ 3590207 w 9080638"/>
              <a:gd name="connsiteY1" fmla="*/ 613204 h 1665600"/>
              <a:gd name="connsiteX2" fmla="*/ 6040490 w 9080638"/>
              <a:gd name="connsiteY2" fmla="*/ 642949 h 1665600"/>
              <a:gd name="connsiteX3" fmla="*/ 8592478 w 9080638"/>
              <a:gd name="connsiteY3" fmla="*/ 32914 h 1665600"/>
              <a:gd name="connsiteX4" fmla="*/ 8995071 w 9080638"/>
              <a:gd name="connsiteY4" fmla="*/ 789503 h 1665600"/>
              <a:gd name="connsiteX5" fmla="*/ 5034112 w 9080638"/>
              <a:gd name="connsiteY5" fmla="*/ 1422474 h 1665600"/>
              <a:gd name="connsiteX6" fmla="*/ 3760779 w 9080638"/>
              <a:gd name="connsiteY6" fmla="*/ 1422474 h 1665600"/>
              <a:gd name="connsiteX7" fmla="*/ 0 w 9080638"/>
              <a:gd name="connsiteY7" fmla="*/ 882002 h 1665600"/>
              <a:gd name="connsiteX0" fmla="*/ 0 w 9080638"/>
              <a:gd name="connsiteY0" fmla="*/ 872094 h 1655692"/>
              <a:gd name="connsiteX1" fmla="*/ 3590207 w 9080638"/>
              <a:gd name="connsiteY1" fmla="*/ 603296 h 1655692"/>
              <a:gd name="connsiteX2" fmla="*/ 6040490 w 9080638"/>
              <a:gd name="connsiteY2" fmla="*/ 633041 h 1655692"/>
              <a:gd name="connsiteX3" fmla="*/ 5986610 w 9080638"/>
              <a:gd name="connsiteY3" fmla="*/ 141845 h 1655692"/>
              <a:gd name="connsiteX4" fmla="*/ 8592478 w 9080638"/>
              <a:gd name="connsiteY4" fmla="*/ 23006 h 1655692"/>
              <a:gd name="connsiteX5" fmla="*/ 8995071 w 9080638"/>
              <a:gd name="connsiteY5" fmla="*/ 779595 h 1655692"/>
              <a:gd name="connsiteX6" fmla="*/ 5034112 w 9080638"/>
              <a:gd name="connsiteY6" fmla="*/ 1412566 h 1655692"/>
              <a:gd name="connsiteX7" fmla="*/ 3760779 w 9080638"/>
              <a:gd name="connsiteY7" fmla="*/ 1412566 h 1655692"/>
              <a:gd name="connsiteX8" fmla="*/ 0 w 9080638"/>
              <a:gd name="connsiteY8" fmla="*/ 872094 h 1655692"/>
              <a:gd name="connsiteX0" fmla="*/ 0 w 9080638"/>
              <a:gd name="connsiteY0" fmla="*/ 872094 h 1655692"/>
              <a:gd name="connsiteX1" fmla="*/ 3590207 w 9080638"/>
              <a:gd name="connsiteY1" fmla="*/ 603296 h 1655692"/>
              <a:gd name="connsiteX2" fmla="*/ 6040490 w 9080638"/>
              <a:gd name="connsiteY2" fmla="*/ 633041 h 1655692"/>
              <a:gd name="connsiteX3" fmla="*/ 5986610 w 9080638"/>
              <a:gd name="connsiteY3" fmla="*/ 141845 h 1655692"/>
              <a:gd name="connsiteX4" fmla="*/ 8592478 w 9080638"/>
              <a:gd name="connsiteY4" fmla="*/ 23006 h 1655692"/>
              <a:gd name="connsiteX5" fmla="*/ 8995071 w 9080638"/>
              <a:gd name="connsiteY5" fmla="*/ 779595 h 1655692"/>
              <a:gd name="connsiteX6" fmla="*/ 5034112 w 9080638"/>
              <a:gd name="connsiteY6" fmla="*/ 1412566 h 1655692"/>
              <a:gd name="connsiteX7" fmla="*/ 5113486 w 9080638"/>
              <a:gd name="connsiteY7" fmla="*/ 1048681 h 1655692"/>
              <a:gd name="connsiteX8" fmla="*/ 3760779 w 9080638"/>
              <a:gd name="connsiteY8" fmla="*/ 1412566 h 1655692"/>
              <a:gd name="connsiteX9" fmla="*/ 0 w 9080638"/>
              <a:gd name="connsiteY9" fmla="*/ 872094 h 1655692"/>
              <a:gd name="connsiteX0" fmla="*/ 0 w 9080638"/>
              <a:gd name="connsiteY0" fmla="*/ 872094 h 1655692"/>
              <a:gd name="connsiteX1" fmla="*/ 3590207 w 9080638"/>
              <a:gd name="connsiteY1" fmla="*/ 603296 h 1655692"/>
              <a:gd name="connsiteX2" fmla="*/ 6040490 w 9080638"/>
              <a:gd name="connsiteY2" fmla="*/ 633041 h 1655692"/>
              <a:gd name="connsiteX3" fmla="*/ 5986610 w 9080638"/>
              <a:gd name="connsiteY3" fmla="*/ 141845 h 1655692"/>
              <a:gd name="connsiteX4" fmla="*/ 8592478 w 9080638"/>
              <a:gd name="connsiteY4" fmla="*/ 23006 h 1655692"/>
              <a:gd name="connsiteX5" fmla="*/ 8995071 w 9080638"/>
              <a:gd name="connsiteY5" fmla="*/ 779595 h 1655692"/>
              <a:gd name="connsiteX6" fmla="*/ 5034112 w 9080638"/>
              <a:gd name="connsiteY6" fmla="*/ 1412566 h 1655692"/>
              <a:gd name="connsiteX7" fmla="*/ 5373838 w 9080638"/>
              <a:gd name="connsiteY7" fmla="*/ 1024622 h 1655692"/>
              <a:gd name="connsiteX8" fmla="*/ 5113486 w 9080638"/>
              <a:gd name="connsiteY8" fmla="*/ 1048681 h 1655692"/>
              <a:gd name="connsiteX9" fmla="*/ 3760779 w 9080638"/>
              <a:gd name="connsiteY9" fmla="*/ 1412566 h 1655692"/>
              <a:gd name="connsiteX10" fmla="*/ 0 w 9080638"/>
              <a:gd name="connsiteY10" fmla="*/ 872094 h 1655692"/>
              <a:gd name="connsiteX0" fmla="*/ 0 w 9080638"/>
              <a:gd name="connsiteY0" fmla="*/ 872094 h 1497523"/>
              <a:gd name="connsiteX1" fmla="*/ 3590207 w 9080638"/>
              <a:gd name="connsiteY1" fmla="*/ 603296 h 1497523"/>
              <a:gd name="connsiteX2" fmla="*/ 6040490 w 9080638"/>
              <a:gd name="connsiteY2" fmla="*/ 633041 h 1497523"/>
              <a:gd name="connsiteX3" fmla="*/ 5986610 w 9080638"/>
              <a:gd name="connsiteY3" fmla="*/ 141845 h 1497523"/>
              <a:gd name="connsiteX4" fmla="*/ 8592478 w 9080638"/>
              <a:gd name="connsiteY4" fmla="*/ 23006 h 1497523"/>
              <a:gd name="connsiteX5" fmla="*/ 8995071 w 9080638"/>
              <a:gd name="connsiteY5" fmla="*/ 779595 h 1497523"/>
              <a:gd name="connsiteX6" fmla="*/ 5373838 w 9080638"/>
              <a:gd name="connsiteY6" fmla="*/ 1024622 h 1497523"/>
              <a:gd name="connsiteX7" fmla="*/ 5113486 w 9080638"/>
              <a:gd name="connsiteY7" fmla="*/ 1048681 h 1497523"/>
              <a:gd name="connsiteX8" fmla="*/ 3760779 w 9080638"/>
              <a:gd name="connsiteY8" fmla="*/ 1412566 h 1497523"/>
              <a:gd name="connsiteX9" fmla="*/ 0 w 9080638"/>
              <a:gd name="connsiteY9" fmla="*/ 872094 h 1497523"/>
              <a:gd name="connsiteX0" fmla="*/ 0 w 9080638"/>
              <a:gd name="connsiteY0" fmla="*/ 872094 h 1497523"/>
              <a:gd name="connsiteX1" fmla="*/ 3590207 w 9080638"/>
              <a:gd name="connsiteY1" fmla="*/ 603296 h 1497523"/>
              <a:gd name="connsiteX2" fmla="*/ 5986610 w 9080638"/>
              <a:gd name="connsiteY2" fmla="*/ 141845 h 1497523"/>
              <a:gd name="connsiteX3" fmla="*/ 8592478 w 9080638"/>
              <a:gd name="connsiteY3" fmla="*/ 23006 h 1497523"/>
              <a:gd name="connsiteX4" fmla="*/ 8995071 w 9080638"/>
              <a:gd name="connsiteY4" fmla="*/ 779595 h 1497523"/>
              <a:gd name="connsiteX5" fmla="*/ 5373838 w 9080638"/>
              <a:gd name="connsiteY5" fmla="*/ 1024622 h 1497523"/>
              <a:gd name="connsiteX6" fmla="*/ 5113486 w 9080638"/>
              <a:gd name="connsiteY6" fmla="*/ 1048681 h 1497523"/>
              <a:gd name="connsiteX7" fmla="*/ 3760779 w 9080638"/>
              <a:gd name="connsiteY7" fmla="*/ 1412566 h 1497523"/>
              <a:gd name="connsiteX8" fmla="*/ 0 w 9080638"/>
              <a:gd name="connsiteY8" fmla="*/ 872094 h 1497523"/>
              <a:gd name="connsiteX0" fmla="*/ 0 w 9080638"/>
              <a:gd name="connsiteY0" fmla="*/ 872094 h 1497523"/>
              <a:gd name="connsiteX1" fmla="*/ 3590207 w 9080638"/>
              <a:gd name="connsiteY1" fmla="*/ 603296 h 1497523"/>
              <a:gd name="connsiteX2" fmla="*/ 2736992 w 9080638"/>
              <a:gd name="connsiteY2" fmla="*/ 165904 h 1497523"/>
              <a:gd name="connsiteX3" fmla="*/ 5986610 w 9080638"/>
              <a:gd name="connsiteY3" fmla="*/ 141845 h 1497523"/>
              <a:gd name="connsiteX4" fmla="*/ 8592478 w 9080638"/>
              <a:gd name="connsiteY4" fmla="*/ 23006 h 1497523"/>
              <a:gd name="connsiteX5" fmla="*/ 8995071 w 9080638"/>
              <a:gd name="connsiteY5" fmla="*/ 779595 h 1497523"/>
              <a:gd name="connsiteX6" fmla="*/ 5373838 w 9080638"/>
              <a:gd name="connsiteY6" fmla="*/ 1024622 h 1497523"/>
              <a:gd name="connsiteX7" fmla="*/ 5113486 w 9080638"/>
              <a:gd name="connsiteY7" fmla="*/ 1048681 h 1497523"/>
              <a:gd name="connsiteX8" fmla="*/ 3760779 w 9080638"/>
              <a:gd name="connsiteY8" fmla="*/ 1412566 h 1497523"/>
              <a:gd name="connsiteX9" fmla="*/ 0 w 9080638"/>
              <a:gd name="connsiteY9" fmla="*/ 872094 h 1497523"/>
              <a:gd name="connsiteX0" fmla="*/ 0 w 9080638"/>
              <a:gd name="connsiteY0" fmla="*/ 872094 h 1432924"/>
              <a:gd name="connsiteX1" fmla="*/ 3590207 w 9080638"/>
              <a:gd name="connsiteY1" fmla="*/ 603296 h 1432924"/>
              <a:gd name="connsiteX2" fmla="*/ 2736992 w 9080638"/>
              <a:gd name="connsiteY2" fmla="*/ 165904 h 1432924"/>
              <a:gd name="connsiteX3" fmla="*/ 5986610 w 9080638"/>
              <a:gd name="connsiteY3" fmla="*/ 141845 h 1432924"/>
              <a:gd name="connsiteX4" fmla="*/ 8592478 w 9080638"/>
              <a:gd name="connsiteY4" fmla="*/ 23006 h 1432924"/>
              <a:gd name="connsiteX5" fmla="*/ 8995071 w 9080638"/>
              <a:gd name="connsiteY5" fmla="*/ 779595 h 1432924"/>
              <a:gd name="connsiteX6" fmla="*/ 5373838 w 9080638"/>
              <a:gd name="connsiteY6" fmla="*/ 1024622 h 1432924"/>
              <a:gd name="connsiteX7" fmla="*/ 5113486 w 9080638"/>
              <a:gd name="connsiteY7" fmla="*/ 1048681 h 1432924"/>
              <a:gd name="connsiteX8" fmla="*/ 3760779 w 9080638"/>
              <a:gd name="connsiteY8" fmla="*/ 1412566 h 1432924"/>
              <a:gd name="connsiteX9" fmla="*/ 3687910 w 9080638"/>
              <a:gd name="connsiteY9" fmla="*/ 926535 h 1432924"/>
              <a:gd name="connsiteX10" fmla="*/ 0 w 9080638"/>
              <a:gd name="connsiteY10" fmla="*/ 872094 h 1432924"/>
              <a:gd name="connsiteX0" fmla="*/ 0 w 9080638"/>
              <a:gd name="connsiteY0" fmla="*/ 872094 h 1069471"/>
              <a:gd name="connsiteX1" fmla="*/ 3590207 w 9080638"/>
              <a:gd name="connsiteY1" fmla="*/ 603296 h 1069471"/>
              <a:gd name="connsiteX2" fmla="*/ 2736992 w 9080638"/>
              <a:gd name="connsiteY2" fmla="*/ 165904 h 1069471"/>
              <a:gd name="connsiteX3" fmla="*/ 5986610 w 9080638"/>
              <a:gd name="connsiteY3" fmla="*/ 141845 h 1069471"/>
              <a:gd name="connsiteX4" fmla="*/ 8592478 w 9080638"/>
              <a:gd name="connsiteY4" fmla="*/ 23006 h 1069471"/>
              <a:gd name="connsiteX5" fmla="*/ 8995071 w 9080638"/>
              <a:gd name="connsiteY5" fmla="*/ 779595 h 1069471"/>
              <a:gd name="connsiteX6" fmla="*/ 5373838 w 9080638"/>
              <a:gd name="connsiteY6" fmla="*/ 1024622 h 1069471"/>
              <a:gd name="connsiteX7" fmla="*/ 5113486 w 9080638"/>
              <a:gd name="connsiteY7" fmla="*/ 1048681 h 1069471"/>
              <a:gd name="connsiteX8" fmla="*/ 4125949 w 9080638"/>
              <a:gd name="connsiteY8" fmla="*/ 996131 h 1069471"/>
              <a:gd name="connsiteX9" fmla="*/ 3687910 w 9080638"/>
              <a:gd name="connsiteY9" fmla="*/ 926535 h 1069471"/>
              <a:gd name="connsiteX10" fmla="*/ 0 w 9080638"/>
              <a:gd name="connsiteY10" fmla="*/ 872094 h 1069471"/>
              <a:gd name="connsiteX0" fmla="*/ 0 w 9172021"/>
              <a:gd name="connsiteY0" fmla="*/ 872094 h 1069470"/>
              <a:gd name="connsiteX1" fmla="*/ 3590207 w 9172021"/>
              <a:gd name="connsiteY1" fmla="*/ 603296 h 1069470"/>
              <a:gd name="connsiteX2" fmla="*/ 2736992 w 9172021"/>
              <a:gd name="connsiteY2" fmla="*/ 165904 h 1069470"/>
              <a:gd name="connsiteX3" fmla="*/ 5986610 w 9172021"/>
              <a:gd name="connsiteY3" fmla="*/ 141845 h 1069470"/>
              <a:gd name="connsiteX4" fmla="*/ 8592478 w 9172021"/>
              <a:gd name="connsiteY4" fmla="*/ 23006 h 1069470"/>
              <a:gd name="connsiteX5" fmla="*/ 8995071 w 9172021"/>
              <a:gd name="connsiteY5" fmla="*/ 779595 h 1069470"/>
              <a:gd name="connsiteX6" fmla="*/ 8525090 w 9172021"/>
              <a:gd name="connsiteY6" fmla="*/ 1024622 h 1069470"/>
              <a:gd name="connsiteX7" fmla="*/ 5113486 w 9172021"/>
              <a:gd name="connsiteY7" fmla="*/ 1048681 h 1069470"/>
              <a:gd name="connsiteX8" fmla="*/ 4125949 w 9172021"/>
              <a:gd name="connsiteY8" fmla="*/ 996131 h 1069470"/>
              <a:gd name="connsiteX9" fmla="*/ 3687910 w 9172021"/>
              <a:gd name="connsiteY9" fmla="*/ 926535 h 1069470"/>
              <a:gd name="connsiteX10" fmla="*/ 0 w 9172021"/>
              <a:gd name="connsiteY10" fmla="*/ 872094 h 1069470"/>
              <a:gd name="connsiteX0" fmla="*/ 0 w 9445806"/>
              <a:gd name="connsiteY0" fmla="*/ 872094 h 1069470"/>
              <a:gd name="connsiteX1" fmla="*/ 3590207 w 9445806"/>
              <a:gd name="connsiteY1" fmla="*/ 603296 h 1069470"/>
              <a:gd name="connsiteX2" fmla="*/ 2736992 w 9445806"/>
              <a:gd name="connsiteY2" fmla="*/ 165904 h 1069470"/>
              <a:gd name="connsiteX3" fmla="*/ 5986610 w 9445806"/>
              <a:gd name="connsiteY3" fmla="*/ 141845 h 1069470"/>
              <a:gd name="connsiteX4" fmla="*/ 8592478 w 9445806"/>
              <a:gd name="connsiteY4" fmla="*/ 23006 h 1069470"/>
              <a:gd name="connsiteX5" fmla="*/ 8995071 w 9445806"/>
              <a:gd name="connsiteY5" fmla="*/ 779595 h 1069470"/>
              <a:gd name="connsiteX6" fmla="*/ 8798875 w 9445806"/>
              <a:gd name="connsiteY6" fmla="*/ 1024622 h 1069470"/>
              <a:gd name="connsiteX7" fmla="*/ 5113486 w 9445806"/>
              <a:gd name="connsiteY7" fmla="*/ 1048681 h 1069470"/>
              <a:gd name="connsiteX8" fmla="*/ 4125949 w 9445806"/>
              <a:gd name="connsiteY8" fmla="*/ 996131 h 1069470"/>
              <a:gd name="connsiteX9" fmla="*/ 3687910 w 9445806"/>
              <a:gd name="connsiteY9" fmla="*/ 926535 h 1069470"/>
              <a:gd name="connsiteX10" fmla="*/ 0 w 9445806"/>
              <a:gd name="connsiteY10" fmla="*/ 872094 h 1069470"/>
              <a:gd name="connsiteX0" fmla="*/ 0 w 9378707"/>
              <a:gd name="connsiteY0" fmla="*/ 872094 h 1195568"/>
              <a:gd name="connsiteX1" fmla="*/ 3590207 w 9378707"/>
              <a:gd name="connsiteY1" fmla="*/ 603296 h 1195568"/>
              <a:gd name="connsiteX2" fmla="*/ 2736992 w 9378707"/>
              <a:gd name="connsiteY2" fmla="*/ 165904 h 1195568"/>
              <a:gd name="connsiteX3" fmla="*/ 5986610 w 9378707"/>
              <a:gd name="connsiteY3" fmla="*/ 141845 h 1195568"/>
              <a:gd name="connsiteX4" fmla="*/ 8592478 w 9378707"/>
              <a:gd name="connsiteY4" fmla="*/ 23006 h 1195568"/>
              <a:gd name="connsiteX5" fmla="*/ 8798875 w 9378707"/>
              <a:gd name="connsiteY5" fmla="*/ 1024622 h 1195568"/>
              <a:gd name="connsiteX6" fmla="*/ 5113486 w 9378707"/>
              <a:gd name="connsiteY6" fmla="*/ 1048681 h 1195568"/>
              <a:gd name="connsiteX7" fmla="*/ 4125949 w 9378707"/>
              <a:gd name="connsiteY7" fmla="*/ 996131 h 1195568"/>
              <a:gd name="connsiteX8" fmla="*/ 3687910 w 9378707"/>
              <a:gd name="connsiteY8" fmla="*/ 926535 h 1195568"/>
              <a:gd name="connsiteX9" fmla="*/ 0 w 9378707"/>
              <a:gd name="connsiteY9" fmla="*/ 872094 h 1195568"/>
              <a:gd name="connsiteX0" fmla="*/ 0 w 9378707"/>
              <a:gd name="connsiteY0" fmla="*/ 872094 h 1195568"/>
              <a:gd name="connsiteX1" fmla="*/ 3590207 w 9378707"/>
              <a:gd name="connsiteY1" fmla="*/ 603296 h 1195568"/>
              <a:gd name="connsiteX2" fmla="*/ 2081730 w 9378707"/>
              <a:gd name="connsiteY2" fmla="*/ 332468 h 1195568"/>
              <a:gd name="connsiteX3" fmla="*/ 2736992 w 9378707"/>
              <a:gd name="connsiteY3" fmla="*/ 165904 h 1195568"/>
              <a:gd name="connsiteX4" fmla="*/ 5986610 w 9378707"/>
              <a:gd name="connsiteY4" fmla="*/ 141845 h 1195568"/>
              <a:gd name="connsiteX5" fmla="*/ 8592478 w 9378707"/>
              <a:gd name="connsiteY5" fmla="*/ 23006 h 1195568"/>
              <a:gd name="connsiteX6" fmla="*/ 8798875 w 9378707"/>
              <a:gd name="connsiteY6" fmla="*/ 1024622 h 1195568"/>
              <a:gd name="connsiteX7" fmla="*/ 5113486 w 9378707"/>
              <a:gd name="connsiteY7" fmla="*/ 1048681 h 1195568"/>
              <a:gd name="connsiteX8" fmla="*/ 4125949 w 9378707"/>
              <a:gd name="connsiteY8" fmla="*/ 996131 h 1195568"/>
              <a:gd name="connsiteX9" fmla="*/ 3687910 w 9378707"/>
              <a:gd name="connsiteY9" fmla="*/ 926535 h 1195568"/>
              <a:gd name="connsiteX10" fmla="*/ 0 w 9378707"/>
              <a:gd name="connsiteY10" fmla="*/ 872094 h 1195568"/>
              <a:gd name="connsiteX0" fmla="*/ 267697 w 9646404"/>
              <a:gd name="connsiteY0" fmla="*/ 872094 h 1195568"/>
              <a:gd name="connsiteX1" fmla="*/ 2349427 w 9646404"/>
              <a:gd name="connsiteY1" fmla="*/ 332468 h 1195568"/>
              <a:gd name="connsiteX2" fmla="*/ 3004689 w 9646404"/>
              <a:gd name="connsiteY2" fmla="*/ 165904 h 1195568"/>
              <a:gd name="connsiteX3" fmla="*/ 6254307 w 9646404"/>
              <a:gd name="connsiteY3" fmla="*/ 141845 h 1195568"/>
              <a:gd name="connsiteX4" fmla="*/ 8860175 w 9646404"/>
              <a:gd name="connsiteY4" fmla="*/ 23006 h 1195568"/>
              <a:gd name="connsiteX5" fmla="*/ 9066572 w 9646404"/>
              <a:gd name="connsiteY5" fmla="*/ 1024622 h 1195568"/>
              <a:gd name="connsiteX6" fmla="*/ 5381183 w 9646404"/>
              <a:gd name="connsiteY6" fmla="*/ 1048681 h 1195568"/>
              <a:gd name="connsiteX7" fmla="*/ 4393646 w 9646404"/>
              <a:gd name="connsiteY7" fmla="*/ 996131 h 1195568"/>
              <a:gd name="connsiteX8" fmla="*/ 3955607 w 9646404"/>
              <a:gd name="connsiteY8" fmla="*/ 926535 h 1195568"/>
              <a:gd name="connsiteX9" fmla="*/ 267697 w 9646404"/>
              <a:gd name="connsiteY9" fmla="*/ 872094 h 1195568"/>
              <a:gd name="connsiteX0" fmla="*/ 267697 w 9646404"/>
              <a:gd name="connsiteY0" fmla="*/ 872094 h 1195568"/>
              <a:gd name="connsiteX1" fmla="*/ 2349427 w 9646404"/>
              <a:gd name="connsiteY1" fmla="*/ 332468 h 1195568"/>
              <a:gd name="connsiteX2" fmla="*/ 3004689 w 9646404"/>
              <a:gd name="connsiteY2" fmla="*/ 165904 h 1195568"/>
              <a:gd name="connsiteX3" fmla="*/ 7517799 w 9646404"/>
              <a:gd name="connsiteY3" fmla="*/ 308379 h 1195568"/>
              <a:gd name="connsiteX4" fmla="*/ 8860175 w 9646404"/>
              <a:gd name="connsiteY4" fmla="*/ 23006 h 1195568"/>
              <a:gd name="connsiteX5" fmla="*/ 9066572 w 9646404"/>
              <a:gd name="connsiteY5" fmla="*/ 1024622 h 1195568"/>
              <a:gd name="connsiteX6" fmla="*/ 5381183 w 9646404"/>
              <a:gd name="connsiteY6" fmla="*/ 1048681 h 1195568"/>
              <a:gd name="connsiteX7" fmla="*/ 4393646 w 9646404"/>
              <a:gd name="connsiteY7" fmla="*/ 996131 h 1195568"/>
              <a:gd name="connsiteX8" fmla="*/ 3955607 w 9646404"/>
              <a:gd name="connsiteY8" fmla="*/ 926535 h 1195568"/>
              <a:gd name="connsiteX9" fmla="*/ 267697 w 9646404"/>
              <a:gd name="connsiteY9" fmla="*/ 872094 h 1195568"/>
              <a:gd name="connsiteX0" fmla="*/ 267697 w 9646404"/>
              <a:gd name="connsiteY0" fmla="*/ 872094 h 1195568"/>
              <a:gd name="connsiteX1" fmla="*/ 2349427 w 9646404"/>
              <a:gd name="connsiteY1" fmla="*/ 332468 h 1195568"/>
              <a:gd name="connsiteX2" fmla="*/ 6482759 w 9646404"/>
              <a:gd name="connsiteY2" fmla="*/ 165904 h 1195568"/>
              <a:gd name="connsiteX3" fmla="*/ 7517799 w 9646404"/>
              <a:gd name="connsiteY3" fmla="*/ 308379 h 1195568"/>
              <a:gd name="connsiteX4" fmla="*/ 8860175 w 9646404"/>
              <a:gd name="connsiteY4" fmla="*/ 23006 h 1195568"/>
              <a:gd name="connsiteX5" fmla="*/ 9066572 w 9646404"/>
              <a:gd name="connsiteY5" fmla="*/ 1024622 h 1195568"/>
              <a:gd name="connsiteX6" fmla="*/ 5381183 w 9646404"/>
              <a:gd name="connsiteY6" fmla="*/ 1048681 h 1195568"/>
              <a:gd name="connsiteX7" fmla="*/ 4393646 w 9646404"/>
              <a:gd name="connsiteY7" fmla="*/ 996131 h 1195568"/>
              <a:gd name="connsiteX8" fmla="*/ 3955607 w 9646404"/>
              <a:gd name="connsiteY8" fmla="*/ 926535 h 1195568"/>
              <a:gd name="connsiteX9" fmla="*/ 267697 w 9646404"/>
              <a:gd name="connsiteY9" fmla="*/ 872094 h 1195568"/>
              <a:gd name="connsiteX0" fmla="*/ 267697 w 9646404"/>
              <a:gd name="connsiteY0" fmla="*/ 872094 h 1195568"/>
              <a:gd name="connsiteX1" fmla="*/ 2349427 w 9646404"/>
              <a:gd name="connsiteY1" fmla="*/ 332468 h 1195568"/>
              <a:gd name="connsiteX2" fmla="*/ 6482759 w 9646404"/>
              <a:gd name="connsiteY2" fmla="*/ 165904 h 1195568"/>
              <a:gd name="connsiteX3" fmla="*/ 7517799 w 9646404"/>
              <a:gd name="connsiteY3" fmla="*/ 308379 h 1195568"/>
              <a:gd name="connsiteX4" fmla="*/ 8860175 w 9646404"/>
              <a:gd name="connsiteY4" fmla="*/ 23006 h 1195568"/>
              <a:gd name="connsiteX5" fmla="*/ 9066572 w 9646404"/>
              <a:gd name="connsiteY5" fmla="*/ 1024622 h 1195568"/>
              <a:gd name="connsiteX6" fmla="*/ 5381183 w 9646404"/>
              <a:gd name="connsiteY6" fmla="*/ 1048681 h 1195568"/>
              <a:gd name="connsiteX7" fmla="*/ 4393646 w 9646404"/>
              <a:gd name="connsiteY7" fmla="*/ 996131 h 1195568"/>
              <a:gd name="connsiteX8" fmla="*/ 3955607 w 9646404"/>
              <a:gd name="connsiteY8" fmla="*/ 926535 h 1195568"/>
              <a:gd name="connsiteX9" fmla="*/ 267697 w 9646404"/>
              <a:gd name="connsiteY9" fmla="*/ 872094 h 1195568"/>
              <a:gd name="connsiteX0" fmla="*/ 267697 w 9646404"/>
              <a:gd name="connsiteY0" fmla="*/ 872094 h 1256270"/>
              <a:gd name="connsiteX1" fmla="*/ 2349427 w 9646404"/>
              <a:gd name="connsiteY1" fmla="*/ 332468 h 1256270"/>
              <a:gd name="connsiteX2" fmla="*/ 6482759 w 9646404"/>
              <a:gd name="connsiteY2" fmla="*/ 165904 h 1256270"/>
              <a:gd name="connsiteX3" fmla="*/ 7517799 w 9646404"/>
              <a:gd name="connsiteY3" fmla="*/ 308379 h 1256270"/>
              <a:gd name="connsiteX4" fmla="*/ 8860175 w 9646404"/>
              <a:gd name="connsiteY4" fmla="*/ 23006 h 1256270"/>
              <a:gd name="connsiteX5" fmla="*/ 9066572 w 9646404"/>
              <a:gd name="connsiteY5" fmla="*/ 1024622 h 1256270"/>
              <a:gd name="connsiteX6" fmla="*/ 7046263 w 9646404"/>
              <a:gd name="connsiteY6" fmla="*/ 1252261 h 1256270"/>
              <a:gd name="connsiteX7" fmla="*/ 5381183 w 9646404"/>
              <a:gd name="connsiteY7" fmla="*/ 1048681 h 1256270"/>
              <a:gd name="connsiteX8" fmla="*/ 4393646 w 9646404"/>
              <a:gd name="connsiteY8" fmla="*/ 996131 h 1256270"/>
              <a:gd name="connsiteX9" fmla="*/ 3955607 w 9646404"/>
              <a:gd name="connsiteY9" fmla="*/ 926535 h 1256270"/>
              <a:gd name="connsiteX10" fmla="*/ 267697 w 9646404"/>
              <a:gd name="connsiteY10" fmla="*/ 872094 h 1256270"/>
              <a:gd name="connsiteX0" fmla="*/ 267697 w 9646404"/>
              <a:gd name="connsiteY0" fmla="*/ 872094 h 1256271"/>
              <a:gd name="connsiteX1" fmla="*/ 2349427 w 9646404"/>
              <a:gd name="connsiteY1" fmla="*/ 332468 h 1256271"/>
              <a:gd name="connsiteX2" fmla="*/ 6482759 w 9646404"/>
              <a:gd name="connsiteY2" fmla="*/ 165904 h 1256271"/>
              <a:gd name="connsiteX3" fmla="*/ 8138349 w 9646404"/>
              <a:gd name="connsiteY3" fmla="*/ 308379 h 1256271"/>
              <a:gd name="connsiteX4" fmla="*/ 8860175 w 9646404"/>
              <a:gd name="connsiteY4" fmla="*/ 23006 h 1256271"/>
              <a:gd name="connsiteX5" fmla="*/ 9066572 w 9646404"/>
              <a:gd name="connsiteY5" fmla="*/ 1024622 h 1256271"/>
              <a:gd name="connsiteX6" fmla="*/ 7046263 w 9646404"/>
              <a:gd name="connsiteY6" fmla="*/ 1252261 h 1256271"/>
              <a:gd name="connsiteX7" fmla="*/ 5381183 w 9646404"/>
              <a:gd name="connsiteY7" fmla="*/ 1048681 h 1256271"/>
              <a:gd name="connsiteX8" fmla="*/ 4393646 w 9646404"/>
              <a:gd name="connsiteY8" fmla="*/ 996131 h 1256271"/>
              <a:gd name="connsiteX9" fmla="*/ 3955607 w 9646404"/>
              <a:gd name="connsiteY9" fmla="*/ 926535 h 1256271"/>
              <a:gd name="connsiteX10" fmla="*/ 267697 w 9646404"/>
              <a:gd name="connsiteY10" fmla="*/ 872094 h 1256271"/>
              <a:gd name="connsiteX0" fmla="*/ 267697 w 9646404"/>
              <a:gd name="connsiteY0" fmla="*/ 872094 h 1256271"/>
              <a:gd name="connsiteX1" fmla="*/ 2349427 w 9646404"/>
              <a:gd name="connsiteY1" fmla="*/ 332468 h 1256271"/>
              <a:gd name="connsiteX2" fmla="*/ 6482759 w 9646404"/>
              <a:gd name="connsiteY2" fmla="*/ 165904 h 1256271"/>
              <a:gd name="connsiteX3" fmla="*/ 8138349 w 9646404"/>
              <a:gd name="connsiteY3" fmla="*/ 308379 h 1256271"/>
              <a:gd name="connsiteX4" fmla="*/ 8860175 w 9646404"/>
              <a:gd name="connsiteY4" fmla="*/ 23006 h 1256271"/>
              <a:gd name="connsiteX5" fmla="*/ 9066572 w 9646404"/>
              <a:gd name="connsiteY5" fmla="*/ 1024622 h 1256271"/>
              <a:gd name="connsiteX6" fmla="*/ 7046263 w 9646404"/>
              <a:gd name="connsiteY6" fmla="*/ 1252261 h 1256271"/>
              <a:gd name="connsiteX7" fmla="*/ 5381183 w 9646404"/>
              <a:gd name="connsiteY7" fmla="*/ 1048681 h 1256271"/>
              <a:gd name="connsiteX8" fmla="*/ 4393646 w 9646404"/>
              <a:gd name="connsiteY8" fmla="*/ 996131 h 1256271"/>
              <a:gd name="connsiteX9" fmla="*/ 3955607 w 9646404"/>
              <a:gd name="connsiteY9" fmla="*/ 926535 h 1256271"/>
              <a:gd name="connsiteX10" fmla="*/ 267697 w 9646404"/>
              <a:gd name="connsiteY10" fmla="*/ 872094 h 1256271"/>
              <a:gd name="connsiteX0" fmla="*/ 267697 w 9646404"/>
              <a:gd name="connsiteY0" fmla="*/ 872094 h 1256271"/>
              <a:gd name="connsiteX1" fmla="*/ 2349427 w 9646404"/>
              <a:gd name="connsiteY1" fmla="*/ 332468 h 1256271"/>
              <a:gd name="connsiteX2" fmla="*/ 6482759 w 9646404"/>
              <a:gd name="connsiteY2" fmla="*/ 165904 h 1256271"/>
              <a:gd name="connsiteX3" fmla="*/ 8138349 w 9646404"/>
              <a:gd name="connsiteY3" fmla="*/ 308379 h 1256271"/>
              <a:gd name="connsiteX4" fmla="*/ 8860175 w 9646404"/>
              <a:gd name="connsiteY4" fmla="*/ 23006 h 1256271"/>
              <a:gd name="connsiteX5" fmla="*/ 9066572 w 9646404"/>
              <a:gd name="connsiteY5" fmla="*/ 1024622 h 1256271"/>
              <a:gd name="connsiteX6" fmla="*/ 7046263 w 9646404"/>
              <a:gd name="connsiteY6" fmla="*/ 1252261 h 1256271"/>
              <a:gd name="connsiteX7" fmla="*/ 5381183 w 9646404"/>
              <a:gd name="connsiteY7" fmla="*/ 1048681 h 1256271"/>
              <a:gd name="connsiteX8" fmla="*/ 4393646 w 9646404"/>
              <a:gd name="connsiteY8" fmla="*/ 996131 h 1256271"/>
              <a:gd name="connsiteX9" fmla="*/ 3955607 w 9646404"/>
              <a:gd name="connsiteY9" fmla="*/ 926535 h 1256271"/>
              <a:gd name="connsiteX10" fmla="*/ 267697 w 9646404"/>
              <a:gd name="connsiteY10" fmla="*/ 872094 h 1256271"/>
              <a:gd name="connsiteX0" fmla="*/ 267697 w 9646404"/>
              <a:gd name="connsiteY0" fmla="*/ 872094 h 1253500"/>
              <a:gd name="connsiteX1" fmla="*/ 2349427 w 9646404"/>
              <a:gd name="connsiteY1" fmla="*/ 332468 h 1253500"/>
              <a:gd name="connsiteX2" fmla="*/ 6482759 w 9646404"/>
              <a:gd name="connsiteY2" fmla="*/ 165904 h 1253500"/>
              <a:gd name="connsiteX3" fmla="*/ 8138349 w 9646404"/>
              <a:gd name="connsiteY3" fmla="*/ 308379 h 1253500"/>
              <a:gd name="connsiteX4" fmla="*/ 8860175 w 9646404"/>
              <a:gd name="connsiteY4" fmla="*/ 23006 h 1253500"/>
              <a:gd name="connsiteX5" fmla="*/ 9066572 w 9646404"/>
              <a:gd name="connsiteY5" fmla="*/ 1024622 h 1253500"/>
              <a:gd name="connsiteX6" fmla="*/ 9038573 w 9646404"/>
              <a:gd name="connsiteY6" fmla="*/ 1056114 h 1253500"/>
              <a:gd name="connsiteX7" fmla="*/ 7046263 w 9646404"/>
              <a:gd name="connsiteY7" fmla="*/ 1252261 h 1253500"/>
              <a:gd name="connsiteX8" fmla="*/ 5381183 w 9646404"/>
              <a:gd name="connsiteY8" fmla="*/ 1048681 h 1253500"/>
              <a:gd name="connsiteX9" fmla="*/ 4393646 w 9646404"/>
              <a:gd name="connsiteY9" fmla="*/ 996131 h 1253500"/>
              <a:gd name="connsiteX10" fmla="*/ 3955607 w 9646404"/>
              <a:gd name="connsiteY10" fmla="*/ 926535 h 1253500"/>
              <a:gd name="connsiteX11" fmla="*/ 267697 w 9646404"/>
              <a:gd name="connsiteY11" fmla="*/ 872094 h 1253500"/>
              <a:gd name="connsiteX0" fmla="*/ 267697 w 9646404"/>
              <a:gd name="connsiteY0" fmla="*/ 872094 h 1253500"/>
              <a:gd name="connsiteX1" fmla="*/ 2349427 w 9646404"/>
              <a:gd name="connsiteY1" fmla="*/ 332468 h 1253500"/>
              <a:gd name="connsiteX2" fmla="*/ 6482759 w 9646404"/>
              <a:gd name="connsiteY2" fmla="*/ 165904 h 1253500"/>
              <a:gd name="connsiteX3" fmla="*/ 8138349 w 9646404"/>
              <a:gd name="connsiteY3" fmla="*/ 308379 h 1253500"/>
              <a:gd name="connsiteX4" fmla="*/ 8860175 w 9646404"/>
              <a:gd name="connsiteY4" fmla="*/ 23006 h 1253500"/>
              <a:gd name="connsiteX5" fmla="*/ 9066572 w 9646404"/>
              <a:gd name="connsiteY5" fmla="*/ 1024622 h 1253500"/>
              <a:gd name="connsiteX6" fmla="*/ 9038573 w 9646404"/>
              <a:gd name="connsiteY6" fmla="*/ 1056114 h 1253500"/>
              <a:gd name="connsiteX7" fmla="*/ 7046263 w 9646404"/>
              <a:gd name="connsiteY7" fmla="*/ 1252261 h 1253500"/>
              <a:gd name="connsiteX8" fmla="*/ 5381183 w 9646404"/>
              <a:gd name="connsiteY8" fmla="*/ 1048681 h 1253500"/>
              <a:gd name="connsiteX9" fmla="*/ 4393646 w 9646404"/>
              <a:gd name="connsiteY9" fmla="*/ 996131 h 1253500"/>
              <a:gd name="connsiteX10" fmla="*/ 3955607 w 9646404"/>
              <a:gd name="connsiteY10" fmla="*/ 926535 h 1253500"/>
              <a:gd name="connsiteX11" fmla="*/ 267697 w 9646404"/>
              <a:gd name="connsiteY11" fmla="*/ 872094 h 1253500"/>
              <a:gd name="connsiteX0" fmla="*/ 267697 w 9646404"/>
              <a:gd name="connsiteY0" fmla="*/ 872094 h 1253500"/>
              <a:gd name="connsiteX1" fmla="*/ 2349427 w 9646404"/>
              <a:gd name="connsiteY1" fmla="*/ 332468 h 1253500"/>
              <a:gd name="connsiteX2" fmla="*/ 6482759 w 9646404"/>
              <a:gd name="connsiteY2" fmla="*/ 165904 h 1253500"/>
              <a:gd name="connsiteX3" fmla="*/ 8138349 w 9646404"/>
              <a:gd name="connsiteY3" fmla="*/ 308379 h 1253500"/>
              <a:gd name="connsiteX4" fmla="*/ 8860175 w 9646404"/>
              <a:gd name="connsiteY4" fmla="*/ 23006 h 1253500"/>
              <a:gd name="connsiteX5" fmla="*/ 9066572 w 9646404"/>
              <a:gd name="connsiteY5" fmla="*/ 1024622 h 1253500"/>
              <a:gd name="connsiteX6" fmla="*/ 9038573 w 9646404"/>
              <a:gd name="connsiteY6" fmla="*/ 1056114 h 1253500"/>
              <a:gd name="connsiteX7" fmla="*/ 7046263 w 9646404"/>
              <a:gd name="connsiteY7" fmla="*/ 1252261 h 1253500"/>
              <a:gd name="connsiteX8" fmla="*/ 5381183 w 9646404"/>
              <a:gd name="connsiteY8" fmla="*/ 1048681 h 1253500"/>
              <a:gd name="connsiteX9" fmla="*/ 4393646 w 9646404"/>
              <a:gd name="connsiteY9" fmla="*/ 996131 h 1253500"/>
              <a:gd name="connsiteX10" fmla="*/ 3955607 w 9646404"/>
              <a:gd name="connsiteY10" fmla="*/ 926535 h 1253500"/>
              <a:gd name="connsiteX11" fmla="*/ 267697 w 9646404"/>
              <a:gd name="connsiteY11" fmla="*/ 872094 h 1253500"/>
              <a:gd name="connsiteX0" fmla="*/ 267697 w 9646404"/>
              <a:gd name="connsiteY0" fmla="*/ 872094 h 1253500"/>
              <a:gd name="connsiteX1" fmla="*/ 2349427 w 9646404"/>
              <a:gd name="connsiteY1" fmla="*/ 332468 h 1253500"/>
              <a:gd name="connsiteX2" fmla="*/ 6482759 w 9646404"/>
              <a:gd name="connsiteY2" fmla="*/ 165904 h 1253500"/>
              <a:gd name="connsiteX3" fmla="*/ 8138349 w 9646404"/>
              <a:gd name="connsiteY3" fmla="*/ 308379 h 1253500"/>
              <a:gd name="connsiteX4" fmla="*/ 8860175 w 9646404"/>
              <a:gd name="connsiteY4" fmla="*/ 23006 h 1253500"/>
              <a:gd name="connsiteX5" fmla="*/ 9066572 w 9646404"/>
              <a:gd name="connsiteY5" fmla="*/ 1024622 h 1253500"/>
              <a:gd name="connsiteX6" fmla="*/ 9038573 w 9646404"/>
              <a:gd name="connsiteY6" fmla="*/ 1056114 h 1253500"/>
              <a:gd name="connsiteX7" fmla="*/ 7046263 w 9646404"/>
              <a:gd name="connsiteY7" fmla="*/ 1252261 h 1253500"/>
              <a:gd name="connsiteX8" fmla="*/ 5381183 w 9646404"/>
              <a:gd name="connsiteY8" fmla="*/ 1048681 h 1253500"/>
              <a:gd name="connsiteX9" fmla="*/ 4393646 w 9646404"/>
              <a:gd name="connsiteY9" fmla="*/ 996131 h 1253500"/>
              <a:gd name="connsiteX10" fmla="*/ 267697 w 9646404"/>
              <a:gd name="connsiteY10" fmla="*/ 872094 h 1253500"/>
              <a:gd name="connsiteX0" fmla="*/ 267697 w 9646404"/>
              <a:gd name="connsiteY0" fmla="*/ 976391 h 1357797"/>
              <a:gd name="connsiteX1" fmla="*/ 2112753 w 9646404"/>
              <a:gd name="connsiteY1" fmla="*/ 270174 h 1357797"/>
              <a:gd name="connsiteX2" fmla="*/ 6482759 w 9646404"/>
              <a:gd name="connsiteY2" fmla="*/ 270201 h 1357797"/>
              <a:gd name="connsiteX3" fmla="*/ 8138349 w 9646404"/>
              <a:gd name="connsiteY3" fmla="*/ 412676 h 1357797"/>
              <a:gd name="connsiteX4" fmla="*/ 8860175 w 9646404"/>
              <a:gd name="connsiteY4" fmla="*/ 127303 h 1357797"/>
              <a:gd name="connsiteX5" fmla="*/ 9066572 w 9646404"/>
              <a:gd name="connsiteY5" fmla="*/ 1128919 h 1357797"/>
              <a:gd name="connsiteX6" fmla="*/ 9038573 w 9646404"/>
              <a:gd name="connsiteY6" fmla="*/ 1160411 h 1357797"/>
              <a:gd name="connsiteX7" fmla="*/ 7046263 w 9646404"/>
              <a:gd name="connsiteY7" fmla="*/ 1356558 h 1357797"/>
              <a:gd name="connsiteX8" fmla="*/ 5381183 w 9646404"/>
              <a:gd name="connsiteY8" fmla="*/ 1152978 h 1357797"/>
              <a:gd name="connsiteX9" fmla="*/ 4393646 w 9646404"/>
              <a:gd name="connsiteY9" fmla="*/ 1100428 h 1357797"/>
              <a:gd name="connsiteX10" fmla="*/ 267697 w 9646404"/>
              <a:gd name="connsiteY10" fmla="*/ 976391 h 1357797"/>
              <a:gd name="connsiteX0" fmla="*/ 267697 w 9646404"/>
              <a:gd name="connsiteY0" fmla="*/ 976391 h 1360568"/>
              <a:gd name="connsiteX1" fmla="*/ 2112753 w 9646404"/>
              <a:gd name="connsiteY1" fmla="*/ 270174 h 1360568"/>
              <a:gd name="connsiteX2" fmla="*/ 6482759 w 9646404"/>
              <a:gd name="connsiteY2" fmla="*/ 270201 h 1360568"/>
              <a:gd name="connsiteX3" fmla="*/ 8138349 w 9646404"/>
              <a:gd name="connsiteY3" fmla="*/ 412676 h 1360568"/>
              <a:gd name="connsiteX4" fmla="*/ 8860175 w 9646404"/>
              <a:gd name="connsiteY4" fmla="*/ 127303 h 1360568"/>
              <a:gd name="connsiteX5" fmla="*/ 9066572 w 9646404"/>
              <a:gd name="connsiteY5" fmla="*/ 1128919 h 1360568"/>
              <a:gd name="connsiteX6" fmla="*/ 7046263 w 9646404"/>
              <a:gd name="connsiteY6" fmla="*/ 1356558 h 1360568"/>
              <a:gd name="connsiteX7" fmla="*/ 5381183 w 9646404"/>
              <a:gd name="connsiteY7" fmla="*/ 1152978 h 1360568"/>
              <a:gd name="connsiteX8" fmla="*/ 4393646 w 9646404"/>
              <a:gd name="connsiteY8" fmla="*/ 1100428 h 1360568"/>
              <a:gd name="connsiteX9" fmla="*/ 267697 w 9646404"/>
              <a:gd name="connsiteY9" fmla="*/ 976391 h 1360568"/>
              <a:gd name="connsiteX0" fmla="*/ 2629078 w 7881836"/>
              <a:gd name="connsiteY0" fmla="*/ 1100428 h 1360568"/>
              <a:gd name="connsiteX1" fmla="*/ 348185 w 7881836"/>
              <a:gd name="connsiteY1" fmla="*/ 270174 h 1360568"/>
              <a:gd name="connsiteX2" fmla="*/ 4718191 w 7881836"/>
              <a:gd name="connsiteY2" fmla="*/ 270201 h 1360568"/>
              <a:gd name="connsiteX3" fmla="*/ 6373781 w 7881836"/>
              <a:gd name="connsiteY3" fmla="*/ 412676 h 1360568"/>
              <a:gd name="connsiteX4" fmla="*/ 7095607 w 7881836"/>
              <a:gd name="connsiteY4" fmla="*/ 127303 h 1360568"/>
              <a:gd name="connsiteX5" fmla="*/ 7302004 w 7881836"/>
              <a:gd name="connsiteY5" fmla="*/ 1128919 h 1360568"/>
              <a:gd name="connsiteX6" fmla="*/ 5281695 w 7881836"/>
              <a:gd name="connsiteY6" fmla="*/ 1356558 h 1360568"/>
              <a:gd name="connsiteX7" fmla="*/ 3616615 w 7881836"/>
              <a:gd name="connsiteY7" fmla="*/ 1152978 h 1360568"/>
              <a:gd name="connsiteX8" fmla="*/ 2629078 w 7881836"/>
              <a:gd name="connsiteY8" fmla="*/ 1100428 h 1360568"/>
              <a:gd name="connsiteX0" fmla="*/ 1199308 w 7881836"/>
              <a:gd name="connsiteY0" fmla="*/ 850556 h 1360568"/>
              <a:gd name="connsiteX1" fmla="*/ 348185 w 7881836"/>
              <a:gd name="connsiteY1" fmla="*/ 270174 h 1360568"/>
              <a:gd name="connsiteX2" fmla="*/ 4718191 w 7881836"/>
              <a:gd name="connsiteY2" fmla="*/ 270201 h 1360568"/>
              <a:gd name="connsiteX3" fmla="*/ 6373781 w 7881836"/>
              <a:gd name="connsiteY3" fmla="*/ 412676 h 1360568"/>
              <a:gd name="connsiteX4" fmla="*/ 7095607 w 7881836"/>
              <a:gd name="connsiteY4" fmla="*/ 127303 h 1360568"/>
              <a:gd name="connsiteX5" fmla="*/ 7302004 w 7881836"/>
              <a:gd name="connsiteY5" fmla="*/ 1128919 h 1360568"/>
              <a:gd name="connsiteX6" fmla="*/ 5281695 w 7881836"/>
              <a:gd name="connsiteY6" fmla="*/ 1356558 h 1360568"/>
              <a:gd name="connsiteX7" fmla="*/ 3616615 w 7881836"/>
              <a:gd name="connsiteY7" fmla="*/ 1152978 h 1360568"/>
              <a:gd name="connsiteX8" fmla="*/ 1199308 w 7881836"/>
              <a:gd name="connsiteY8" fmla="*/ 850556 h 1360568"/>
              <a:gd name="connsiteX0" fmla="*/ 544738 w 9585730"/>
              <a:gd name="connsiteY0" fmla="*/ 600684 h 1360568"/>
              <a:gd name="connsiteX1" fmla="*/ 2052079 w 9585730"/>
              <a:gd name="connsiteY1" fmla="*/ 270174 h 1360568"/>
              <a:gd name="connsiteX2" fmla="*/ 6422085 w 9585730"/>
              <a:gd name="connsiteY2" fmla="*/ 270201 h 1360568"/>
              <a:gd name="connsiteX3" fmla="*/ 8077675 w 9585730"/>
              <a:gd name="connsiteY3" fmla="*/ 412676 h 1360568"/>
              <a:gd name="connsiteX4" fmla="*/ 8799501 w 9585730"/>
              <a:gd name="connsiteY4" fmla="*/ 127303 h 1360568"/>
              <a:gd name="connsiteX5" fmla="*/ 9005898 w 9585730"/>
              <a:gd name="connsiteY5" fmla="*/ 1128919 h 1360568"/>
              <a:gd name="connsiteX6" fmla="*/ 6985589 w 9585730"/>
              <a:gd name="connsiteY6" fmla="*/ 1356558 h 1360568"/>
              <a:gd name="connsiteX7" fmla="*/ 5320509 w 9585730"/>
              <a:gd name="connsiteY7" fmla="*/ 1152978 h 1360568"/>
              <a:gd name="connsiteX8" fmla="*/ 544738 w 9585730"/>
              <a:gd name="connsiteY8" fmla="*/ 600684 h 1360568"/>
              <a:gd name="connsiteX0" fmla="*/ 594296 w 9635288"/>
              <a:gd name="connsiteY0" fmla="*/ 600684 h 1360568"/>
              <a:gd name="connsiteX1" fmla="*/ 1804289 w 9635288"/>
              <a:gd name="connsiteY1" fmla="*/ 270174 h 1360568"/>
              <a:gd name="connsiteX2" fmla="*/ 6471643 w 9635288"/>
              <a:gd name="connsiteY2" fmla="*/ 270201 h 1360568"/>
              <a:gd name="connsiteX3" fmla="*/ 8127233 w 9635288"/>
              <a:gd name="connsiteY3" fmla="*/ 412676 h 1360568"/>
              <a:gd name="connsiteX4" fmla="*/ 8849059 w 9635288"/>
              <a:gd name="connsiteY4" fmla="*/ 127303 h 1360568"/>
              <a:gd name="connsiteX5" fmla="*/ 9055456 w 9635288"/>
              <a:gd name="connsiteY5" fmla="*/ 1128919 h 1360568"/>
              <a:gd name="connsiteX6" fmla="*/ 7035147 w 9635288"/>
              <a:gd name="connsiteY6" fmla="*/ 1356558 h 1360568"/>
              <a:gd name="connsiteX7" fmla="*/ 5370067 w 9635288"/>
              <a:gd name="connsiteY7" fmla="*/ 1152978 h 1360568"/>
              <a:gd name="connsiteX8" fmla="*/ 594296 w 9635288"/>
              <a:gd name="connsiteY8" fmla="*/ 600684 h 1360568"/>
              <a:gd name="connsiteX0" fmla="*/ 594296 w 9635288"/>
              <a:gd name="connsiteY0" fmla="*/ 600684 h 1360568"/>
              <a:gd name="connsiteX1" fmla="*/ 1804289 w 9635288"/>
              <a:gd name="connsiteY1" fmla="*/ 270174 h 1360568"/>
              <a:gd name="connsiteX2" fmla="*/ 6471643 w 9635288"/>
              <a:gd name="connsiteY2" fmla="*/ 270201 h 1360568"/>
              <a:gd name="connsiteX3" fmla="*/ 7879443 w 9635288"/>
              <a:gd name="connsiteY3" fmla="*/ 246086 h 1360568"/>
              <a:gd name="connsiteX4" fmla="*/ 8849059 w 9635288"/>
              <a:gd name="connsiteY4" fmla="*/ 127303 h 1360568"/>
              <a:gd name="connsiteX5" fmla="*/ 9055456 w 9635288"/>
              <a:gd name="connsiteY5" fmla="*/ 1128919 h 1360568"/>
              <a:gd name="connsiteX6" fmla="*/ 7035147 w 9635288"/>
              <a:gd name="connsiteY6" fmla="*/ 1356558 h 1360568"/>
              <a:gd name="connsiteX7" fmla="*/ 5370067 w 9635288"/>
              <a:gd name="connsiteY7" fmla="*/ 1152978 h 1360568"/>
              <a:gd name="connsiteX8" fmla="*/ 594296 w 9635288"/>
              <a:gd name="connsiteY8" fmla="*/ 600684 h 1360568"/>
              <a:gd name="connsiteX0" fmla="*/ 594296 w 9673218"/>
              <a:gd name="connsiteY0" fmla="*/ 600684 h 1583612"/>
              <a:gd name="connsiteX1" fmla="*/ 1804289 w 9673218"/>
              <a:gd name="connsiteY1" fmla="*/ 270174 h 1583612"/>
              <a:gd name="connsiteX2" fmla="*/ 6471643 w 9673218"/>
              <a:gd name="connsiteY2" fmla="*/ 270201 h 1583612"/>
              <a:gd name="connsiteX3" fmla="*/ 7879443 w 9673218"/>
              <a:gd name="connsiteY3" fmla="*/ 246086 h 1583612"/>
              <a:gd name="connsiteX4" fmla="*/ 8849059 w 9673218"/>
              <a:gd name="connsiteY4" fmla="*/ 127303 h 1583612"/>
              <a:gd name="connsiteX5" fmla="*/ 9093386 w 9673218"/>
              <a:gd name="connsiteY5" fmla="*/ 1378736 h 1583612"/>
              <a:gd name="connsiteX6" fmla="*/ 7035147 w 9673218"/>
              <a:gd name="connsiteY6" fmla="*/ 1356558 h 1583612"/>
              <a:gd name="connsiteX7" fmla="*/ 5370067 w 9673218"/>
              <a:gd name="connsiteY7" fmla="*/ 1152978 h 1583612"/>
              <a:gd name="connsiteX8" fmla="*/ 594296 w 9673218"/>
              <a:gd name="connsiteY8" fmla="*/ 600684 h 1583612"/>
              <a:gd name="connsiteX0" fmla="*/ 594296 w 9317770"/>
              <a:gd name="connsiteY0" fmla="*/ 600684 h 1583612"/>
              <a:gd name="connsiteX1" fmla="*/ 1804289 w 9317770"/>
              <a:gd name="connsiteY1" fmla="*/ 270174 h 1583612"/>
              <a:gd name="connsiteX2" fmla="*/ 6471643 w 9317770"/>
              <a:gd name="connsiteY2" fmla="*/ 270201 h 1583612"/>
              <a:gd name="connsiteX3" fmla="*/ 7879443 w 9317770"/>
              <a:gd name="connsiteY3" fmla="*/ 246086 h 1583612"/>
              <a:gd name="connsiteX4" fmla="*/ 8849059 w 9317770"/>
              <a:gd name="connsiteY4" fmla="*/ 127303 h 1583612"/>
              <a:gd name="connsiteX5" fmla="*/ 9093386 w 9317770"/>
              <a:gd name="connsiteY5" fmla="*/ 1378736 h 1583612"/>
              <a:gd name="connsiteX6" fmla="*/ 7035147 w 9317770"/>
              <a:gd name="connsiteY6" fmla="*/ 1356558 h 1583612"/>
              <a:gd name="connsiteX7" fmla="*/ 5370067 w 9317770"/>
              <a:gd name="connsiteY7" fmla="*/ 1152978 h 1583612"/>
              <a:gd name="connsiteX8" fmla="*/ 594296 w 9317770"/>
              <a:gd name="connsiteY8" fmla="*/ 600684 h 1583612"/>
              <a:gd name="connsiteX0" fmla="*/ 594296 w 9346158"/>
              <a:gd name="connsiteY0" fmla="*/ 600684 h 1583612"/>
              <a:gd name="connsiteX1" fmla="*/ 1804289 w 9346158"/>
              <a:gd name="connsiteY1" fmla="*/ 270174 h 1583612"/>
              <a:gd name="connsiteX2" fmla="*/ 6471643 w 9346158"/>
              <a:gd name="connsiteY2" fmla="*/ 270201 h 1583612"/>
              <a:gd name="connsiteX3" fmla="*/ 7879443 w 9346158"/>
              <a:gd name="connsiteY3" fmla="*/ 246086 h 1583612"/>
              <a:gd name="connsiteX4" fmla="*/ 8849059 w 9346158"/>
              <a:gd name="connsiteY4" fmla="*/ 127303 h 1583612"/>
              <a:gd name="connsiteX5" fmla="*/ 9093386 w 9346158"/>
              <a:gd name="connsiteY5" fmla="*/ 1378736 h 1583612"/>
              <a:gd name="connsiteX6" fmla="*/ 7035147 w 9346158"/>
              <a:gd name="connsiteY6" fmla="*/ 1356558 h 1583612"/>
              <a:gd name="connsiteX7" fmla="*/ 5370067 w 9346158"/>
              <a:gd name="connsiteY7" fmla="*/ 1152978 h 1583612"/>
              <a:gd name="connsiteX8" fmla="*/ 594296 w 9346158"/>
              <a:gd name="connsiteY8" fmla="*/ 600684 h 1583612"/>
              <a:gd name="connsiteX0" fmla="*/ 594296 w 9406670"/>
              <a:gd name="connsiteY0" fmla="*/ 600684 h 1583612"/>
              <a:gd name="connsiteX1" fmla="*/ 1804289 w 9406670"/>
              <a:gd name="connsiteY1" fmla="*/ 270174 h 1583612"/>
              <a:gd name="connsiteX2" fmla="*/ 6471643 w 9406670"/>
              <a:gd name="connsiteY2" fmla="*/ 270201 h 1583612"/>
              <a:gd name="connsiteX3" fmla="*/ 7879443 w 9406670"/>
              <a:gd name="connsiteY3" fmla="*/ 246086 h 1583612"/>
              <a:gd name="connsiteX4" fmla="*/ 8849059 w 9406670"/>
              <a:gd name="connsiteY4" fmla="*/ 127303 h 1583612"/>
              <a:gd name="connsiteX5" fmla="*/ 9093386 w 9406670"/>
              <a:gd name="connsiteY5" fmla="*/ 1378736 h 1583612"/>
              <a:gd name="connsiteX6" fmla="*/ 7035147 w 9406670"/>
              <a:gd name="connsiteY6" fmla="*/ 1356558 h 1583612"/>
              <a:gd name="connsiteX7" fmla="*/ 5370067 w 9406670"/>
              <a:gd name="connsiteY7" fmla="*/ 1152978 h 1583612"/>
              <a:gd name="connsiteX8" fmla="*/ 594296 w 9406670"/>
              <a:gd name="connsiteY8" fmla="*/ 600684 h 1583612"/>
              <a:gd name="connsiteX0" fmla="*/ 594296 w 9406670"/>
              <a:gd name="connsiteY0" fmla="*/ 665227 h 1648155"/>
              <a:gd name="connsiteX1" fmla="*/ 1804289 w 9406670"/>
              <a:gd name="connsiteY1" fmla="*/ 334717 h 1648155"/>
              <a:gd name="connsiteX2" fmla="*/ 6471643 w 9406670"/>
              <a:gd name="connsiteY2" fmla="*/ 334744 h 1648155"/>
              <a:gd name="connsiteX3" fmla="*/ 7879443 w 9406670"/>
              <a:gd name="connsiteY3" fmla="*/ 310629 h 1648155"/>
              <a:gd name="connsiteX4" fmla="*/ 7862277 w 9406670"/>
              <a:gd name="connsiteY4" fmla="*/ 292209 h 1648155"/>
              <a:gd name="connsiteX5" fmla="*/ 8849059 w 9406670"/>
              <a:gd name="connsiteY5" fmla="*/ 191846 h 1648155"/>
              <a:gd name="connsiteX6" fmla="*/ 9093386 w 9406670"/>
              <a:gd name="connsiteY6" fmla="*/ 1443279 h 1648155"/>
              <a:gd name="connsiteX7" fmla="*/ 7035147 w 9406670"/>
              <a:gd name="connsiteY7" fmla="*/ 1421101 h 1648155"/>
              <a:gd name="connsiteX8" fmla="*/ 5370067 w 9406670"/>
              <a:gd name="connsiteY8" fmla="*/ 1217521 h 1648155"/>
              <a:gd name="connsiteX9" fmla="*/ 594296 w 9406670"/>
              <a:gd name="connsiteY9" fmla="*/ 665227 h 1648155"/>
              <a:gd name="connsiteX0" fmla="*/ 594296 w 9406670"/>
              <a:gd name="connsiteY0" fmla="*/ 662156 h 1645084"/>
              <a:gd name="connsiteX1" fmla="*/ 1804289 w 9406670"/>
              <a:gd name="connsiteY1" fmla="*/ 331646 h 1645084"/>
              <a:gd name="connsiteX2" fmla="*/ 6471643 w 9406670"/>
              <a:gd name="connsiteY2" fmla="*/ 331673 h 1645084"/>
              <a:gd name="connsiteX3" fmla="*/ 7879443 w 9406670"/>
              <a:gd name="connsiteY3" fmla="*/ 307558 h 1645084"/>
              <a:gd name="connsiteX4" fmla="*/ 8849059 w 9406670"/>
              <a:gd name="connsiteY4" fmla="*/ 188775 h 1645084"/>
              <a:gd name="connsiteX5" fmla="*/ 9093386 w 9406670"/>
              <a:gd name="connsiteY5" fmla="*/ 1440208 h 1645084"/>
              <a:gd name="connsiteX6" fmla="*/ 7035147 w 9406670"/>
              <a:gd name="connsiteY6" fmla="*/ 1418030 h 1645084"/>
              <a:gd name="connsiteX7" fmla="*/ 5370067 w 9406670"/>
              <a:gd name="connsiteY7" fmla="*/ 1214450 h 1645084"/>
              <a:gd name="connsiteX8" fmla="*/ 594296 w 9406670"/>
              <a:gd name="connsiteY8" fmla="*/ 662156 h 1645084"/>
              <a:gd name="connsiteX0" fmla="*/ 594296 w 9406670"/>
              <a:gd name="connsiteY0" fmla="*/ 662156 h 1645084"/>
              <a:gd name="connsiteX1" fmla="*/ 1804289 w 9406670"/>
              <a:gd name="connsiteY1" fmla="*/ 331646 h 1645084"/>
              <a:gd name="connsiteX2" fmla="*/ 6471643 w 9406670"/>
              <a:gd name="connsiteY2" fmla="*/ 331673 h 1645084"/>
              <a:gd name="connsiteX3" fmla="*/ 7860271 w 9406670"/>
              <a:gd name="connsiteY3" fmla="*/ 307557 h 1645084"/>
              <a:gd name="connsiteX4" fmla="*/ 8849059 w 9406670"/>
              <a:gd name="connsiteY4" fmla="*/ 188775 h 1645084"/>
              <a:gd name="connsiteX5" fmla="*/ 9093386 w 9406670"/>
              <a:gd name="connsiteY5" fmla="*/ 1440208 h 1645084"/>
              <a:gd name="connsiteX6" fmla="*/ 7035147 w 9406670"/>
              <a:gd name="connsiteY6" fmla="*/ 1418030 h 1645084"/>
              <a:gd name="connsiteX7" fmla="*/ 5370067 w 9406670"/>
              <a:gd name="connsiteY7" fmla="*/ 1214450 h 1645084"/>
              <a:gd name="connsiteX8" fmla="*/ 594296 w 9406670"/>
              <a:gd name="connsiteY8" fmla="*/ 662156 h 1645084"/>
              <a:gd name="connsiteX0" fmla="*/ 186280 w 8998654"/>
              <a:gd name="connsiteY0" fmla="*/ 662156 h 1645084"/>
              <a:gd name="connsiteX1" fmla="*/ 1396273 w 8998654"/>
              <a:gd name="connsiteY1" fmla="*/ 331646 h 1645084"/>
              <a:gd name="connsiteX2" fmla="*/ 6063627 w 8998654"/>
              <a:gd name="connsiteY2" fmla="*/ 331673 h 1645084"/>
              <a:gd name="connsiteX3" fmla="*/ 7452255 w 8998654"/>
              <a:gd name="connsiteY3" fmla="*/ 307557 h 1645084"/>
              <a:gd name="connsiteX4" fmla="*/ 8441043 w 8998654"/>
              <a:gd name="connsiteY4" fmla="*/ 188775 h 1645084"/>
              <a:gd name="connsiteX5" fmla="*/ 8685370 w 8998654"/>
              <a:gd name="connsiteY5" fmla="*/ 1440208 h 1645084"/>
              <a:gd name="connsiteX6" fmla="*/ 6627131 w 8998654"/>
              <a:gd name="connsiteY6" fmla="*/ 1418030 h 1645084"/>
              <a:gd name="connsiteX7" fmla="*/ 2513955 w 8998654"/>
              <a:gd name="connsiteY7" fmla="*/ 1047859 h 1645084"/>
              <a:gd name="connsiteX8" fmla="*/ 186280 w 8998654"/>
              <a:gd name="connsiteY8" fmla="*/ 662156 h 1645084"/>
              <a:gd name="connsiteX0" fmla="*/ 186280 w 9142938"/>
              <a:gd name="connsiteY0" fmla="*/ 662157 h 1645085"/>
              <a:gd name="connsiteX1" fmla="*/ 1396273 w 9142938"/>
              <a:gd name="connsiteY1" fmla="*/ 331647 h 1645085"/>
              <a:gd name="connsiteX2" fmla="*/ 6063627 w 9142938"/>
              <a:gd name="connsiteY2" fmla="*/ 331674 h 1645085"/>
              <a:gd name="connsiteX3" fmla="*/ 7452255 w 9142938"/>
              <a:gd name="connsiteY3" fmla="*/ 307558 h 1645085"/>
              <a:gd name="connsiteX4" fmla="*/ 8585327 w 9142938"/>
              <a:gd name="connsiteY4" fmla="*/ 188775 h 1645085"/>
              <a:gd name="connsiteX5" fmla="*/ 8685370 w 9142938"/>
              <a:gd name="connsiteY5" fmla="*/ 1440209 h 1645085"/>
              <a:gd name="connsiteX6" fmla="*/ 6627131 w 9142938"/>
              <a:gd name="connsiteY6" fmla="*/ 1418031 h 1645085"/>
              <a:gd name="connsiteX7" fmla="*/ 2513955 w 9142938"/>
              <a:gd name="connsiteY7" fmla="*/ 1047860 h 1645085"/>
              <a:gd name="connsiteX8" fmla="*/ 186280 w 9142938"/>
              <a:gd name="connsiteY8" fmla="*/ 662157 h 1645085"/>
              <a:gd name="connsiteX0" fmla="*/ 186280 w 8958754"/>
              <a:gd name="connsiteY0" fmla="*/ 662157 h 1645085"/>
              <a:gd name="connsiteX1" fmla="*/ 1396273 w 8958754"/>
              <a:gd name="connsiteY1" fmla="*/ 331647 h 1645085"/>
              <a:gd name="connsiteX2" fmla="*/ 6063627 w 8958754"/>
              <a:gd name="connsiteY2" fmla="*/ 331674 h 1645085"/>
              <a:gd name="connsiteX3" fmla="*/ 7452255 w 8958754"/>
              <a:gd name="connsiteY3" fmla="*/ 307558 h 1645085"/>
              <a:gd name="connsiteX4" fmla="*/ 8585327 w 8958754"/>
              <a:gd name="connsiteY4" fmla="*/ 188775 h 1645085"/>
              <a:gd name="connsiteX5" fmla="*/ 8685370 w 8958754"/>
              <a:gd name="connsiteY5" fmla="*/ 1440209 h 1645085"/>
              <a:gd name="connsiteX6" fmla="*/ 6627131 w 8958754"/>
              <a:gd name="connsiteY6" fmla="*/ 1418031 h 1645085"/>
              <a:gd name="connsiteX7" fmla="*/ 2513955 w 8958754"/>
              <a:gd name="connsiteY7" fmla="*/ 1047860 h 1645085"/>
              <a:gd name="connsiteX8" fmla="*/ 186280 w 8958754"/>
              <a:gd name="connsiteY8" fmla="*/ 662157 h 1645085"/>
              <a:gd name="connsiteX0" fmla="*/ 393710 w 9166184"/>
              <a:gd name="connsiteY0" fmla="*/ 662157 h 1645085"/>
              <a:gd name="connsiteX1" fmla="*/ 359127 w 9166184"/>
              <a:gd name="connsiteY1" fmla="*/ 331647 h 1645085"/>
              <a:gd name="connsiteX2" fmla="*/ 6271057 w 9166184"/>
              <a:gd name="connsiteY2" fmla="*/ 331674 h 1645085"/>
              <a:gd name="connsiteX3" fmla="*/ 7659685 w 9166184"/>
              <a:gd name="connsiteY3" fmla="*/ 307558 h 1645085"/>
              <a:gd name="connsiteX4" fmla="*/ 8792757 w 9166184"/>
              <a:gd name="connsiteY4" fmla="*/ 188775 h 1645085"/>
              <a:gd name="connsiteX5" fmla="*/ 8892800 w 9166184"/>
              <a:gd name="connsiteY5" fmla="*/ 1440209 h 1645085"/>
              <a:gd name="connsiteX6" fmla="*/ 6834561 w 9166184"/>
              <a:gd name="connsiteY6" fmla="*/ 1418031 h 1645085"/>
              <a:gd name="connsiteX7" fmla="*/ 2721385 w 9166184"/>
              <a:gd name="connsiteY7" fmla="*/ 1047860 h 1645085"/>
              <a:gd name="connsiteX8" fmla="*/ 393710 w 9166184"/>
              <a:gd name="connsiteY8" fmla="*/ 662157 h 1645085"/>
              <a:gd name="connsiteX0" fmla="*/ 1703076 w 9155242"/>
              <a:gd name="connsiteY0" fmla="*/ 995254 h 1645085"/>
              <a:gd name="connsiteX1" fmla="*/ 348185 w 9155242"/>
              <a:gd name="connsiteY1" fmla="*/ 331647 h 1645085"/>
              <a:gd name="connsiteX2" fmla="*/ 6260115 w 9155242"/>
              <a:gd name="connsiteY2" fmla="*/ 331674 h 1645085"/>
              <a:gd name="connsiteX3" fmla="*/ 7648743 w 9155242"/>
              <a:gd name="connsiteY3" fmla="*/ 307558 h 1645085"/>
              <a:gd name="connsiteX4" fmla="*/ 8781815 w 9155242"/>
              <a:gd name="connsiteY4" fmla="*/ 188775 h 1645085"/>
              <a:gd name="connsiteX5" fmla="*/ 8881858 w 9155242"/>
              <a:gd name="connsiteY5" fmla="*/ 1440209 h 1645085"/>
              <a:gd name="connsiteX6" fmla="*/ 6823619 w 9155242"/>
              <a:gd name="connsiteY6" fmla="*/ 1418031 h 1645085"/>
              <a:gd name="connsiteX7" fmla="*/ 2710443 w 9155242"/>
              <a:gd name="connsiteY7" fmla="*/ 1047860 h 1645085"/>
              <a:gd name="connsiteX8" fmla="*/ 1703076 w 9155242"/>
              <a:gd name="connsiteY8" fmla="*/ 995254 h 1645085"/>
              <a:gd name="connsiteX0" fmla="*/ 1797996 w 9155242"/>
              <a:gd name="connsiteY0" fmla="*/ 662101 h 1645085"/>
              <a:gd name="connsiteX1" fmla="*/ 348185 w 9155242"/>
              <a:gd name="connsiteY1" fmla="*/ 331647 h 1645085"/>
              <a:gd name="connsiteX2" fmla="*/ 6260115 w 9155242"/>
              <a:gd name="connsiteY2" fmla="*/ 331674 h 1645085"/>
              <a:gd name="connsiteX3" fmla="*/ 7648743 w 9155242"/>
              <a:gd name="connsiteY3" fmla="*/ 307558 h 1645085"/>
              <a:gd name="connsiteX4" fmla="*/ 8781815 w 9155242"/>
              <a:gd name="connsiteY4" fmla="*/ 188775 h 1645085"/>
              <a:gd name="connsiteX5" fmla="*/ 8881858 w 9155242"/>
              <a:gd name="connsiteY5" fmla="*/ 1440209 h 1645085"/>
              <a:gd name="connsiteX6" fmla="*/ 6823619 w 9155242"/>
              <a:gd name="connsiteY6" fmla="*/ 1418031 h 1645085"/>
              <a:gd name="connsiteX7" fmla="*/ 2710443 w 9155242"/>
              <a:gd name="connsiteY7" fmla="*/ 1047860 h 1645085"/>
              <a:gd name="connsiteX8" fmla="*/ 1797996 w 9155242"/>
              <a:gd name="connsiteY8" fmla="*/ 662101 h 1645085"/>
              <a:gd name="connsiteX0" fmla="*/ 1797996 w 9155242"/>
              <a:gd name="connsiteY0" fmla="*/ 662101 h 1645085"/>
              <a:gd name="connsiteX1" fmla="*/ 348185 w 9155242"/>
              <a:gd name="connsiteY1" fmla="*/ 331647 h 1645085"/>
              <a:gd name="connsiteX2" fmla="*/ 6260115 w 9155242"/>
              <a:gd name="connsiteY2" fmla="*/ 331674 h 1645085"/>
              <a:gd name="connsiteX3" fmla="*/ 7648743 w 9155242"/>
              <a:gd name="connsiteY3" fmla="*/ 307558 h 1645085"/>
              <a:gd name="connsiteX4" fmla="*/ 8781815 w 9155242"/>
              <a:gd name="connsiteY4" fmla="*/ 188775 h 1645085"/>
              <a:gd name="connsiteX5" fmla="*/ 8881858 w 9155242"/>
              <a:gd name="connsiteY5" fmla="*/ 1440209 h 1645085"/>
              <a:gd name="connsiteX6" fmla="*/ 6823619 w 9155242"/>
              <a:gd name="connsiteY6" fmla="*/ 1418031 h 1645085"/>
              <a:gd name="connsiteX7" fmla="*/ 2710443 w 9155242"/>
              <a:gd name="connsiteY7" fmla="*/ 1047860 h 1645085"/>
              <a:gd name="connsiteX8" fmla="*/ 1797996 w 9155242"/>
              <a:gd name="connsiteY8" fmla="*/ 662101 h 1645085"/>
              <a:gd name="connsiteX0" fmla="*/ 1797996 w 9155242"/>
              <a:gd name="connsiteY0" fmla="*/ 662101 h 1702882"/>
              <a:gd name="connsiteX1" fmla="*/ 348185 w 9155242"/>
              <a:gd name="connsiteY1" fmla="*/ 331647 h 1702882"/>
              <a:gd name="connsiteX2" fmla="*/ 6260115 w 9155242"/>
              <a:gd name="connsiteY2" fmla="*/ 331674 h 1702882"/>
              <a:gd name="connsiteX3" fmla="*/ 7648743 w 9155242"/>
              <a:gd name="connsiteY3" fmla="*/ 307558 h 1702882"/>
              <a:gd name="connsiteX4" fmla="*/ 8781815 w 9155242"/>
              <a:gd name="connsiteY4" fmla="*/ 188775 h 1702882"/>
              <a:gd name="connsiteX5" fmla="*/ 8881858 w 9155242"/>
              <a:gd name="connsiteY5" fmla="*/ 1440209 h 1702882"/>
              <a:gd name="connsiteX6" fmla="*/ 6823619 w 9155242"/>
              <a:gd name="connsiteY6" fmla="*/ 1418031 h 1702882"/>
              <a:gd name="connsiteX7" fmla="*/ 2710443 w 9155242"/>
              <a:gd name="connsiteY7" fmla="*/ 1047860 h 1702882"/>
              <a:gd name="connsiteX8" fmla="*/ 1797996 w 9155242"/>
              <a:gd name="connsiteY8" fmla="*/ 662101 h 1702882"/>
              <a:gd name="connsiteX0" fmla="*/ 1797996 w 9155242"/>
              <a:gd name="connsiteY0" fmla="*/ 662101 h 2285823"/>
              <a:gd name="connsiteX1" fmla="*/ 348185 w 9155242"/>
              <a:gd name="connsiteY1" fmla="*/ 331647 h 2285823"/>
              <a:gd name="connsiteX2" fmla="*/ 6260115 w 9155242"/>
              <a:gd name="connsiteY2" fmla="*/ 331674 h 2285823"/>
              <a:gd name="connsiteX3" fmla="*/ 7648743 w 9155242"/>
              <a:gd name="connsiteY3" fmla="*/ 307558 h 2285823"/>
              <a:gd name="connsiteX4" fmla="*/ 8781815 w 9155242"/>
              <a:gd name="connsiteY4" fmla="*/ 188775 h 2285823"/>
              <a:gd name="connsiteX5" fmla="*/ 8881858 w 9155242"/>
              <a:gd name="connsiteY5" fmla="*/ 1440209 h 2285823"/>
              <a:gd name="connsiteX6" fmla="*/ 6823619 w 9155242"/>
              <a:gd name="connsiteY6" fmla="*/ 1418031 h 2285823"/>
              <a:gd name="connsiteX7" fmla="*/ 2733925 w 9155242"/>
              <a:gd name="connsiteY7" fmla="*/ 1630802 h 2285823"/>
              <a:gd name="connsiteX8" fmla="*/ 1797996 w 9155242"/>
              <a:gd name="connsiteY8" fmla="*/ 662101 h 2285823"/>
              <a:gd name="connsiteX0" fmla="*/ 749908 w 9155242"/>
              <a:gd name="connsiteY0" fmla="*/ 662100 h 2285824"/>
              <a:gd name="connsiteX1" fmla="*/ 348185 w 9155242"/>
              <a:gd name="connsiteY1" fmla="*/ 331647 h 2285824"/>
              <a:gd name="connsiteX2" fmla="*/ 6260115 w 9155242"/>
              <a:gd name="connsiteY2" fmla="*/ 331674 h 2285824"/>
              <a:gd name="connsiteX3" fmla="*/ 7648743 w 9155242"/>
              <a:gd name="connsiteY3" fmla="*/ 307558 h 2285824"/>
              <a:gd name="connsiteX4" fmla="*/ 8781815 w 9155242"/>
              <a:gd name="connsiteY4" fmla="*/ 188775 h 2285824"/>
              <a:gd name="connsiteX5" fmla="*/ 8881858 w 9155242"/>
              <a:gd name="connsiteY5" fmla="*/ 1440209 h 2285824"/>
              <a:gd name="connsiteX6" fmla="*/ 6823619 w 9155242"/>
              <a:gd name="connsiteY6" fmla="*/ 1418031 h 2285824"/>
              <a:gd name="connsiteX7" fmla="*/ 2733925 w 9155242"/>
              <a:gd name="connsiteY7" fmla="*/ 1630802 h 2285824"/>
              <a:gd name="connsiteX8" fmla="*/ 749908 w 9155242"/>
              <a:gd name="connsiteY8" fmla="*/ 662100 h 2285824"/>
              <a:gd name="connsiteX0" fmla="*/ 749908 w 9155242"/>
              <a:gd name="connsiteY0" fmla="*/ 662100 h 1756790"/>
              <a:gd name="connsiteX1" fmla="*/ 348185 w 9155242"/>
              <a:gd name="connsiteY1" fmla="*/ 331647 h 1756790"/>
              <a:gd name="connsiteX2" fmla="*/ 6260115 w 9155242"/>
              <a:gd name="connsiteY2" fmla="*/ 331674 h 1756790"/>
              <a:gd name="connsiteX3" fmla="*/ 7648743 w 9155242"/>
              <a:gd name="connsiteY3" fmla="*/ 307558 h 1756790"/>
              <a:gd name="connsiteX4" fmla="*/ 8781815 w 9155242"/>
              <a:gd name="connsiteY4" fmla="*/ 188775 h 1756790"/>
              <a:gd name="connsiteX5" fmla="*/ 8881858 w 9155242"/>
              <a:gd name="connsiteY5" fmla="*/ 1440209 h 1756790"/>
              <a:gd name="connsiteX6" fmla="*/ 6823619 w 9155242"/>
              <a:gd name="connsiteY6" fmla="*/ 1418031 h 1756790"/>
              <a:gd name="connsiteX7" fmla="*/ 2733925 w 9155242"/>
              <a:gd name="connsiteY7" fmla="*/ 1630802 h 1756790"/>
              <a:gd name="connsiteX8" fmla="*/ 749908 w 9155242"/>
              <a:gd name="connsiteY8" fmla="*/ 662100 h 1756790"/>
              <a:gd name="connsiteX0" fmla="*/ 749908 w 9155242"/>
              <a:gd name="connsiteY0" fmla="*/ 662100 h 1803582"/>
              <a:gd name="connsiteX1" fmla="*/ 348185 w 9155242"/>
              <a:gd name="connsiteY1" fmla="*/ 331647 h 1803582"/>
              <a:gd name="connsiteX2" fmla="*/ 6260115 w 9155242"/>
              <a:gd name="connsiteY2" fmla="*/ 331674 h 1803582"/>
              <a:gd name="connsiteX3" fmla="*/ 7648743 w 9155242"/>
              <a:gd name="connsiteY3" fmla="*/ 307558 h 1803582"/>
              <a:gd name="connsiteX4" fmla="*/ 8781815 w 9155242"/>
              <a:gd name="connsiteY4" fmla="*/ 188775 h 1803582"/>
              <a:gd name="connsiteX5" fmla="*/ 8881858 w 9155242"/>
              <a:gd name="connsiteY5" fmla="*/ 1440209 h 1803582"/>
              <a:gd name="connsiteX6" fmla="*/ 6847101 w 9155242"/>
              <a:gd name="connsiteY6" fmla="*/ 1584566 h 1803582"/>
              <a:gd name="connsiteX7" fmla="*/ 2733925 w 9155242"/>
              <a:gd name="connsiteY7" fmla="*/ 1630802 h 1803582"/>
              <a:gd name="connsiteX8" fmla="*/ 749908 w 9155242"/>
              <a:gd name="connsiteY8" fmla="*/ 662100 h 1803582"/>
              <a:gd name="connsiteX0" fmla="*/ 749908 w 9155242"/>
              <a:gd name="connsiteY0" fmla="*/ 662100 h 1756790"/>
              <a:gd name="connsiteX1" fmla="*/ 348185 w 9155242"/>
              <a:gd name="connsiteY1" fmla="*/ 331647 h 1756790"/>
              <a:gd name="connsiteX2" fmla="*/ 6260115 w 9155242"/>
              <a:gd name="connsiteY2" fmla="*/ 331674 h 1756790"/>
              <a:gd name="connsiteX3" fmla="*/ 7648743 w 9155242"/>
              <a:gd name="connsiteY3" fmla="*/ 307558 h 1756790"/>
              <a:gd name="connsiteX4" fmla="*/ 8781815 w 9155242"/>
              <a:gd name="connsiteY4" fmla="*/ 188775 h 1756790"/>
              <a:gd name="connsiteX5" fmla="*/ 8881858 w 9155242"/>
              <a:gd name="connsiteY5" fmla="*/ 1440209 h 1756790"/>
              <a:gd name="connsiteX6" fmla="*/ 6847101 w 9155242"/>
              <a:gd name="connsiteY6" fmla="*/ 1584566 h 1756790"/>
              <a:gd name="connsiteX7" fmla="*/ 2733925 w 9155242"/>
              <a:gd name="connsiteY7" fmla="*/ 1630802 h 1756790"/>
              <a:gd name="connsiteX8" fmla="*/ 749908 w 9155242"/>
              <a:gd name="connsiteY8" fmla="*/ 662100 h 1756790"/>
              <a:gd name="connsiteX0" fmla="*/ 749908 w 9155242"/>
              <a:gd name="connsiteY0" fmla="*/ 662100 h 1756790"/>
              <a:gd name="connsiteX1" fmla="*/ 348185 w 9155242"/>
              <a:gd name="connsiteY1" fmla="*/ 331647 h 1756790"/>
              <a:gd name="connsiteX2" fmla="*/ 6260115 w 9155242"/>
              <a:gd name="connsiteY2" fmla="*/ 331674 h 1756790"/>
              <a:gd name="connsiteX3" fmla="*/ 7648743 w 9155242"/>
              <a:gd name="connsiteY3" fmla="*/ 307558 h 1756790"/>
              <a:gd name="connsiteX4" fmla="*/ 8781815 w 9155242"/>
              <a:gd name="connsiteY4" fmla="*/ 188775 h 1756790"/>
              <a:gd name="connsiteX5" fmla="*/ 8881858 w 9155242"/>
              <a:gd name="connsiteY5" fmla="*/ 1440209 h 1756790"/>
              <a:gd name="connsiteX6" fmla="*/ 6847101 w 9155242"/>
              <a:gd name="connsiteY6" fmla="*/ 1584566 h 1756790"/>
              <a:gd name="connsiteX7" fmla="*/ 2733925 w 9155242"/>
              <a:gd name="connsiteY7" fmla="*/ 1630802 h 1756790"/>
              <a:gd name="connsiteX8" fmla="*/ 749908 w 9155242"/>
              <a:gd name="connsiteY8" fmla="*/ 662100 h 1756790"/>
              <a:gd name="connsiteX0" fmla="*/ 749908 w 9229550"/>
              <a:gd name="connsiteY0" fmla="*/ 662100 h 1756790"/>
              <a:gd name="connsiteX1" fmla="*/ 348185 w 9229550"/>
              <a:gd name="connsiteY1" fmla="*/ 331647 h 1756790"/>
              <a:gd name="connsiteX2" fmla="*/ 6260115 w 9229550"/>
              <a:gd name="connsiteY2" fmla="*/ 331674 h 1756790"/>
              <a:gd name="connsiteX3" fmla="*/ 7648743 w 9229550"/>
              <a:gd name="connsiteY3" fmla="*/ 307558 h 1756790"/>
              <a:gd name="connsiteX4" fmla="*/ 8781815 w 9229550"/>
              <a:gd name="connsiteY4" fmla="*/ 188775 h 1756790"/>
              <a:gd name="connsiteX5" fmla="*/ 8976778 w 9229550"/>
              <a:gd name="connsiteY5" fmla="*/ 1440209 h 1756790"/>
              <a:gd name="connsiteX6" fmla="*/ 6847101 w 9229550"/>
              <a:gd name="connsiteY6" fmla="*/ 1584566 h 1756790"/>
              <a:gd name="connsiteX7" fmla="*/ 2733925 w 9229550"/>
              <a:gd name="connsiteY7" fmla="*/ 1630802 h 1756790"/>
              <a:gd name="connsiteX8" fmla="*/ 749908 w 9229550"/>
              <a:gd name="connsiteY8" fmla="*/ 662100 h 1756790"/>
              <a:gd name="connsiteX0" fmla="*/ 749908 w 9155242"/>
              <a:gd name="connsiteY0" fmla="*/ 662100 h 1756790"/>
              <a:gd name="connsiteX1" fmla="*/ 348185 w 9155242"/>
              <a:gd name="connsiteY1" fmla="*/ 331647 h 1756790"/>
              <a:gd name="connsiteX2" fmla="*/ 6260115 w 9155242"/>
              <a:gd name="connsiteY2" fmla="*/ 331674 h 1756790"/>
              <a:gd name="connsiteX3" fmla="*/ 7648743 w 9155242"/>
              <a:gd name="connsiteY3" fmla="*/ 307558 h 1756790"/>
              <a:gd name="connsiteX4" fmla="*/ 8781815 w 9155242"/>
              <a:gd name="connsiteY4" fmla="*/ 188775 h 1756790"/>
              <a:gd name="connsiteX5" fmla="*/ 8976778 w 9155242"/>
              <a:gd name="connsiteY5" fmla="*/ 1440209 h 1756790"/>
              <a:gd name="connsiteX6" fmla="*/ 6847101 w 9155242"/>
              <a:gd name="connsiteY6" fmla="*/ 1584566 h 1756790"/>
              <a:gd name="connsiteX7" fmla="*/ 2733925 w 9155242"/>
              <a:gd name="connsiteY7" fmla="*/ 1630802 h 1756790"/>
              <a:gd name="connsiteX8" fmla="*/ 749908 w 9155242"/>
              <a:gd name="connsiteY8" fmla="*/ 662100 h 175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55242" h="1756790">
                <a:moveTo>
                  <a:pt x="749908" y="662100"/>
                </a:moveTo>
                <a:cubicBezTo>
                  <a:pt x="352285" y="445574"/>
                  <a:pt x="0" y="470018"/>
                  <a:pt x="348185" y="331647"/>
                </a:cubicBezTo>
                <a:cubicBezTo>
                  <a:pt x="1735494" y="61473"/>
                  <a:pt x="4845820" y="181795"/>
                  <a:pt x="6260115" y="331674"/>
                </a:cubicBezTo>
                <a:lnTo>
                  <a:pt x="7648743" y="307558"/>
                </a:lnTo>
                <a:cubicBezTo>
                  <a:pt x="8044979" y="283742"/>
                  <a:pt x="8579491" y="0"/>
                  <a:pt x="8781815" y="188775"/>
                </a:cubicBezTo>
                <a:cubicBezTo>
                  <a:pt x="9155242" y="545057"/>
                  <a:pt x="9027904" y="801104"/>
                  <a:pt x="8976778" y="1440209"/>
                </a:cubicBezTo>
                <a:cubicBezTo>
                  <a:pt x="9047493" y="1617341"/>
                  <a:pt x="7899436" y="1618530"/>
                  <a:pt x="6847101" y="1584566"/>
                </a:cubicBezTo>
                <a:cubicBezTo>
                  <a:pt x="5818532" y="1519175"/>
                  <a:pt x="3571529" y="1756790"/>
                  <a:pt x="2733925" y="1630802"/>
                </a:cubicBezTo>
                <a:cubicBezTo>
                  <a:pt x="1343909" y="1467835"/>
                  <a:pt x="1147531" y="878626"/>
                  <a:pt x="749908" y="662100"/>
                </a:cubicBezTo>
                <a:close/>
              </a:path>
            </a:pathLst>
          </a:custGeom>
          <a:gradFill flip="none" rotWithShape="1">
            <a:gsLst>
              <a:gs pos="81000">
                <a:srgbClr val="FFFFB7"/>
              </a:gs>
              <a:gs pos="14000">
                <a:srgbClr val="CCFFCC"/>
              </a:gs>
              <a:gs pos="52000">
                <a:srgbClr val="FF9900"/>
              </a:gs>
              <a:gs pos="93000">
                <a:srgbClr val="E4EDF8"/>
              </a:gs>
              <a:gs pos="3000">
                <a:srgbClr val="0066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odtytuł 2"/>
          <p:cNvSpPr txBox="1">
            <a:spLocks/>
          </p:cNvSpPr>
          <p:nvPr userDrawn="1"/>
        </p:nvSpPr>
        <p:spPr>
          <a:xfrm>
            <a:off x="1259632" y="6201376"/>
            <a:ext cx="6984776" cy="612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l-PL" sz="1100" b="0" kern="1200" dirty="0" smtClean="0">
                <a:solidFill>
                  <a:schemeClr val="tx1">
                    <a:lumMod val="75000"/>
                    <a:lumOff val="2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IAEA PROJECT RER/9/117</a:t>
            </a:r>
            <a:r>
              <a:rPr lang="pl-PL" sz="1100" b="0" kern="1200" dirty="0" smtClean="0">
                <a:solidFill>
                  <a:schemeClr val="tx1">
                    <a:lumMod val="75000"/>
                    <a:lumOff val="25000"/>
                  </a:schemeClr>
                </a:solidFill>
                <a:latin typeface="Tahoma" pitchFamily="34" charset="0"/>
                <a:ea typeface="Tahoma" pitchFamily="34" charset="0"/>
                <a:cs typeface="Tahoma" pitchFamily="34" charset="0"/>
              </a:rPr>
              <a:t>  </a:t>
            </a:r>
          </a:p>
          <a:p>
            <a:pPr marL="0" indent="0" algn="ctr">
              <a:buNone/>
            </a:pPr>
            <a:r>
              <a:rPr lang="en-US" sz="1100" b="0" kern="1200" dirty="0" smtClean="0">
                <a:solidFill>
                  <a:schemeClr val="tx1">
                    <a:lumMod val="75000"/>
                    <a:lumOff val="25000"/>
                  </a:schemeClr>
                </a:solidFill>
                <a:effectLst/>
                <a:latin typeface="Tahoma" pitchFamily="34" charset="0"/>
                <a:ea typeface="Tahoma" pitchFamily="34" charset="0"/>
                <a:cs typeface="Tahoma" pitchFamily="34" charset="0"/>
              </a:rPr>
              <a:t>Regional Workshop on Regulatory Control of Radioactive Discharges to the Environment </a:t>
            </a:r>
            <a:endParaRPr lang="pl-PL" sz="1100" b="0" kern="1200" dirty="0" smtClean="0">
              <a:solidFill>
                <a:schemeClr val="tx1">
                  <a:lumMod val="75000"/>
                  <a:lumOff val="25000"/>
                </a:schemeClr>
              </a:solidFill>
              <a:effectLst/>
              <a:latin typeface="Tahoma" pitchFamily="34" charset="0"/>
              <a:ea typeface="Tahoma" pitchFamily="34" charset="0"/>
              <a:cs typeface="Tahoma" pitchFamily="34" charset="0"/>
            </a:endParaRPr>
          </a:p>
          <a:p>
            <a:pPr marL="0" indent="0" algn="ctr">
              <a:buNone/>
            </a:pPr>
            <a:r>
              <a:rPr lang="pl-PL" sz="1100" b="0" kern="1200" dirty="0" smtClean="0">
                <a:solidFill>
                  <a:schemeClr val="tx1">
                    <a:lumMod val="75000"/>
                    <a:lumOff val="25000"/>
                  </a:schemeClr>
                </a:solidFill>
                <a:effectLst/>
                <a:latin typeface="Tahoma" pitchFamily="34" charset="0"/>
                <a:ea typeface="Tahoma" pitchFamily="34" charset="0"/>
                <a:cs typeface="Tahoma" pitchFamily="34" charset="0"/>
              </a:rPr>
              <a:t>17-21 </a:t>
            </a:r>
            <a:r>
              <a:rPr lang="pl-PL" sz="1100" b="0" kern="1200" dirty="0" err="1" smtClean="0">
                <a:solidFill>
                  <a:schemeClr val="tx1">
                    <a:lumMod val="75000"/>
                    <a:lumOff val="25000"/>
                  </a:schemeClr>
                </a:solidFill>
                <a:effectLst/>
                <a:latin typeface="Tahoma" pitchFamily="34" charset="0"/>
                <a:ea typeface="Tahoma" pitchFamily="34" charset="0"/>
                <a:cs typeface="Tahoma" pitchFamily="34" charset="0"/>
              </a:rPr>
              <a:t>June</a:t>
            </a:r>
            <a:r>
              <a:rPr lang="pl-PL" sz="1100" b="0" kern="1200" dirty="0" smtClean="0">
                <a:solidFill>
                  <a:schemeClr val="tx1">
                    <a:lumMod val="75000"/>
                    <a:lumOff val="25000"/>
                  </a:schemeClr>
                </a:solidFill>
                <a:effectLst/>
                <a:latin typeface="Tahoma" pitchFamily="34" charset="0"/>
                <a:ea typeface="Tahoma" pitchFamily="34" charset="0"/>
                <a:cs typeface="Tahoma" pitchFamily="34" charset="0"/>
              </a:rPr>
              <a:t> 2013, </a:t>
            </a:r>
            <a:r>
              <a:rPr lang="pl-PL" sz="1100" b="0" kern="1200" dirty="0" err="1" smtClean="0">
                <a:solidFill>
                  <a:schemeClr val="tx1">
                    <a:lumMod val="75000"/>
                    <a:lumOff val="25000"/>
                  </a:schemeClr>
                </a:solidFill>
                <a:effectLst/>
                <a:latin typeface="Tahoma" pitchFamily="34" charset="0"/>
                <a:ea typeface="Tahoma" pitchFamily="34" charset="0"/>
                <a:cs typeface="Tahoma" pitchFamily="34" charset="0"/>
              </a:rPr>
              <a:t>Warsaw</a:t>
            </a:r>
            <a:r>
              <a:rPr lang="pl-PL" sz="1100" b="0" kern="1200" dirty="0" smtClean="0">
                <a:solidFill>
                  <a:schemeClr val="tx1">
                    <a:lumMod val="75000"/>
                    <a:lumOff val="25000"/>
                  </a:schemeClr>
                </a:solidFill>
                <a:effectLst/>
                <a:latin typeface="Tahoma" pitchFamily="34" charset="0"/>
                <a:ea typeface="Tahoma" pitchFamily="34" charset="0"/>
                <a:cs typeface="Tahoma" pitchFamily="34" charset="0"/>
              </a:rPr>
              <a:t>, Poland</a:t>
            </a:r>
            <a:endParaRPr lang="pl-PL" sz="1100" dirty="0">
              <a:effectLst/>
            </a:endParaRPr>
          </a:p>
        </p:txBody>
      </p:sp>
      <p:sp>
        <p:nvSpPr>
          <p:cNvPr id="15" name="Prostokąt 14"/>
          <p:cNvSpPr/>
          <p:nvPr userDrawn="1"/>
        </p:nvSpPr>
        <p:spPr>
          <a:xfrm>
            <a:off x="1115616" y="0"/>
            <a:ext cx="7848871" cy="861774"/>
          </a:xfrm>
          <a:prstGeom prst="rect">
            <a:avLst/>
          </a:prstGeom>
        </p:spPr>
        <p:txBody>
          <a:bodyPr wrap="square">
            <a:spAutoFit/>
          </a:bodyPr>
          <a:lstStyle/>
          <a:p>
            <a:pPr algn="ctr">
              <a:lnSpc>
                <a:spcPts val="1800"/>
              </a:lnSpc>
              <a:spcAft>
                <a:spcPts val="600"/>
              </a:spcAft>
            </a:pPr>
            <a:r>
              <a:rPr lang="en-US" sz="1800" dirty="0" smtClean="0">
                <a:solidFill>
                  <a:schemeClr val="tx1">
                    <a:lumMod val="65000"/>
                    <a:lumOff val="35000"/>
                  </a:schemeClr>
                </a:solidFill>
                <a:effectLst>
                  <a:outerShdw blurRad="38100" dist="38100" dir="2700000" algn="tl">
                    <a:srgbClr val="000000">
                      <a:alpha val="43137"/>
                    </a:srgbClr>
                  </a:outerShdw>
                </a:effectLst>
              </a:rPr>
              <a:t>DEVELOPMENT OF NUCLEAR SAFETY AND RADIOLOGICAL PROTECTION METHODS</a:t>
            </a:r>
            <a:r>
              <a:rPr lang="pl-PL" sz="1800" dirty="0" smtClean="0">
                <a:solidFill>
                  <a:schemeClr val="tx1">
                    <a:lumMod val="65000"/>
                    <a:lumOff val="35000"/>
                  </a:schemeClr>
                </a:solidFill>
                <a:effectLst>
                  <a:outerShdw blurRad="38100" dist="38100" dir="2700000" algn="tl">
                    <a:srgbClr val="000000">
                      <a:alpha val="43137"/>
                    </a:srgbClr>
                  </a:outerShdw>
                </a:effectLst>
              </a:rPr>
              <a:t>              </a:t>
            </a:r>
            <a:r>
              <a:rPr lang="en-US" sz="1800" dirty="0" smtClean="0">
                <a:solidFill>
                  <a:schemeClr val="tx1">
                    <a:lumMod val="65000"/>
                    <a:lumOff val="35000"/>
                  </a:schemeClr>
                </a:solidFill>
                <a:effectLst>
                  <a:outerShdw blurRad="38100" dist="38100" dir="2700000" algn="tl">
                    <a:srgbClr val="000000">
                      <a:alpha val="43137"/>
                    </a:srgbClr>
                  </a:outerShdw>
                </a:effectLst>
              </a:rPr>
              <a:t> FOR THE NUCLEAR POWER ENGINEERING’S CURRENT AND FUTURE NEEDS </a:t>
            </a:r>
            <a:endParaRPr lang="pl-PL" sz="1800" dirty="0" smtClean="0">
              <a:solidFill>
                <a:schemeClr val="tx1">
                  <a:lumMod val="65000"/>
                  <a:lumOff val="35000"/>
                </a:schemeClr>
              </a:solidFill>
              <a:effectLst>
                <a:outerShdw blurRad="38100" dist="38100" dir="2700000" algn="tl">
                  <a:srgbClr val="000000">
                    <a:alpha val="43137"/>
                  </a:srgbClr>
                </a:outerShdw>
              </a:effectLst>
            </a:endParaRPr>
          </a:p>
          <a:p>
            <a:pPr algn="l">
              <a:lnSpc>
                <a:spcPts val="1800"/>
              </a:lnSpc>
              <a:spcAft>
                <a:spcPts val="1200"/>
              </a:spcAft>
            </a:pPr>
            <a:r>
              <a:rPr lang="pl-PL" sz="1600" i="1" dirty="0" smtClean="0">
                <a:solidFill>
                  <a:srgbClr val="0066FF"/>
                </a:solidFill>
              </a:rPr>
              <a:t>                    </a:t>
            </a:r>
            <a:r>
              <a:rPr lang="en-GB" sz="1600" i="1" dirty="0" smtClean="0">
                <a:solidFill>
                  <a:srgbClr val="0066FF"/>
                </a:solidFill>
              </a:rPr>
              <a:t>Polish </a:t>
            </a:r>
            <a:r>
              <a:rPr lang="en-US" sz="1600" i="1" dirty="0" smtClean="0">
                <a:solidFill>
                  <a:srgbClr val="0066FF"/>
                </a:solidFill>
              </a:rPr>
              <a:t>National Centre for Research and Development (</a:t>
            </a:r>
            <a:r>
              <a:rPr lang="en-US" sz="1600" i="1" dirty="0" err="1" smtClean="0">
                <a:solidFill>
                  <a:srgbClr val="0066FF"/>
                </a:solidFill>
              </a:rPr>
              <a:t>NCBiR</a:t>
            </a:r>
            <a:r>
              <a:rPr lang="en-US" sz="1600" i="1" dirty="0" smtClean="0">
                <a:solidFill>
                  <a:srgbClr val="0066FF"/>
                </a:solidFill>
              </a:rPr>
              <a:t>) </a:t>
            </a:r>
            <a:endParaRPr lang="en-US" dirty="0">
              <a:solidFill>
                <a:srgbClr val="0066FF"/>
              </a:solidFill>
            </a:endParaRPr>
          </a:p>
        </p:txBody>
      </p:sp>
      <p:pic>
        <p:nvPicPr>
          <p:cNvPr id="1026" name="Picture 2"/>
          <p:cNvPicPr>
            <a:picLocks noChangeAspect="1" noChangeArrowheads="1"/>
          </p:cNvPicPr>
          <p:nvPr userDrawn="1"/>
        </p:nvPicPr>
        <p:blipFill>
          <a:blip r:embed="rId14" cstate="print">
            <a:extLst>
              <a:ext uri="{BEBA8EAE-BF5A-486C-A8C5-ECC9F3942E4B}">
                <a14:imgProps xmlns:a14="http://schemas.microsoft.com/office/drawing/2010/main">
                  <a14:imgLayer r:embed="rId1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208504" y="6021288"/>
            <a:ext cx="900000" cy="776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Obraz 12" descr="logo_ncbir_brazowe_bez tła.png"/>
          <p:cNvPicPr>
            <a:picLocks noChangeAspect="1"/>
          </p:cNvPicPr>
          <p:nvPr userDrawn="1"/>
        </p:nvPicPr>
        <p:blipFill>
          <a:blip r:embed="rId16" cstate="print"/>
          <a:stretch>
            <a:fillRect/>
          </a:stretch>
        </p:blipFill>
        <p:spPr>
          <a:xfrm>
            <a:off x="1403647" y="548680"/>
            <a:ext cx="832458" cy="540000"/>
          </a:xfrm>
          <a:prstGeom prst="rect">
            <a:avLst/>
          </a:prstGeom>
        </p:spPr>
      </p:pic>
      <p:pic>
        <p:nvPicPr>
          <p:cNvPr id="16" name="Picture 4"/>
          <p:cNvPicPr>
            <a:picLocks noChangeAspect="1" noChangeArrowheads="1"/>
          </p:cNvPicPr>
          <p:nvPr userDrawn="1"/>
        </p:nvPicPr>
        <p:blipFill>
          <a:blip r:embed="rId17">
            <a:extLst>
              <a:ext uri="{28A0092B-C50C-407E-A947-70E740481C1C}">
                <a14:useLocalDpi xmlns:a14="http://schemas.microsoft.com/office/drawing/2010/main"/>
              </a:ext>
            </a:extLst>
          </a:blip>
          <a:srcRect/>
          <a:stretch>
            <a:fillRect/>
          </a:stretch>
        </p:blipFill>
        <p:spPr bwMode="auto">
          <a:xfrm>
            <a:off x="4434" y="4"/>
            <a:ext cx="1116000" cy="1694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13.png"/><Relationship Id="rId5" Type="http://schemas.openxmlformats.org/officeDocument/2006/relationships/diagramQuickStyle" Target="../diagrams/quickStyle1.xml"/><Relationship Id="rId10" Type="http://schemas.openxmlformats.org/officeDocument/2006/relationships/image" Target="../media/image12.png"/><Relationship Id="rId4" Type="http://schemas.openxmlformats.org/officeDocument/2006/relationships/diagramLayout" Target="../diagrams/layout1.xml"/><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7.gif"/><Relationship Id="rId5" Type="http://schemas.openxmlformats.org/officeDocument/2006/relationships/image" Target="../media/image16.png"/><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5.gif"/></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3.png"/><Relationship Id="rId5" Type="http://schemas.microsoft.com/office/2007/relationships/hdphoto" Target="../media/hdphoto4.wdp"/><Relationship Id="rId4" Type="http://schemas.openxmlformats.org/officeDocument/2006/relationships/image" Target="../media/image22.jpe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1.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0.png"/><Relationship Id="rId2" Type="http://schemas.openxmlformats.org/officeDocument/2006/relationships/notesSlide" Target="../notesSlides/notesSlide18.xml"/><Relationship Id="rId16" Type="http://schemas.openxmlformats.org/officeDocument/2006/relationships/image" Target="../media/image39.png"/><Relationship Id="rId20"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microsoft.com/office/2007/relationships/hdphoto" Target="../media/hdphoto5.wdp"/><Relationship Id="rId10" Type="http://schemas.openxmlformats.org/officeDocument/2006/relationships/image" Target="../media/image34.png"/><Relationship Id="rId19" Type="http://schemas.microsoft.com/office/2007/relationships/hdphoto" Target="../media/hdphoto6.wdp"/><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3.wdp"/><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712504" y="6525344"/>
            <a:ext cx="396000" cy="288000"/>
          </a:xfrm>
          <a:prstGeom prst="ellipse">
            <a:avLst/>
          </a:prstGeom>
          <a:ln>
            <a:solidFill>
              <a:schemeClr val="bg1">
                <a:lumMod val="75000"/>
              </a:schemeClr>
            </a:solidFill>
          </a:ln>
        </p:spPr>
        <p:txBody>
          <a:bodyPr lIns="0" tIns="0" rIns="0" bIns="0" anchor="ctr" anchorCtr="0"/>
          <a:lstStyle/>
          <a:p>
            <a:pPr algn="ctr"/>
            <a:fld id="{CE2184F6-B7EF-4020-A117-128689956E96}" type="slidenum">
              <a:rPr lang="pl-PL" b="1" smtClean="0"/>
              <a:pPr algn="ctr"/>
              <a:t>1</a:t>
            </a:fld>
            <a:endParaRPr lang="pl-PL" b="1" dirty="0"/>
          </a:p>
        </p:txBody>
      </p:sp>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Arial" pitchFamily="34" charset="0"/>
                <a:cs typeface="Arial" pitchFamily="34" charset="0"/>
              </a:rPr>
              <a:t/>
            </a:r>
            <a:br>
              <a:rPr kumimoji="0" lang="pl-PL" sz="1800" b="0" i="0" u="none" strike="noStrike" cap="none" normalizeH="0" baseline="0" smtClean="0">
                <a:ln>
                  <a:noFill/>
                </a:ln>
                <a:solidFill>
                  <a:schemeClr val="tx1"/>
                </a:solidFill>
                <a:effectLst/>
                <a:latin typeface="Arial" pitchFamily="34" charset="0"/>
                <a:cs typeface="Arial" pitchFamily="34" charset="0"/>
              </a:rPr>
            </a:b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58" name="Łącznik prostoliniowy 57"/>
          <p:cNvCxnSpPr/>
          <p:nvPr/>
        </p:nvCxnSpPr>
        <p:spPr>
          <a:xfrm>
            <a:off x="2411760" y="3933056"/>
            <a:ext cx="636167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Rectangle 1"/>
          <p:cNvSpPr>
            <a:spLocks noChangeAspect="1" noChangeArrowheads="1"/>
          </p:cNvSpPr>
          <p:nvPr/>
        </p:nvSpPr>
        <p:spPr bwMode="auto">
          <a:xfrm>
            <a:off x="2987824" y="1556792"/>
            <a:ext cx="5616623" cy="1938992"/>
          </a:xfrm>
          <a:prstGeom prst="rect">
            <a:avLst/>
          </a:prstGeom>
        </p:spPr>
        <p:txBody>
          <a:bodyPr wrap="square">
            <a:spAutoFit/>
          </a:bodyPr>
          <a:lstStyle/>
          <a:p>
            <a:pPr lvl="0" algn="ctr">
              <a:lnSpc>
                <a:spcPts val="3600"/>
              </a:lnSpc>
            </a:pPr>
            <a:r>
              <a:rPr lang="en-US" sz="2800" dirty="0">
                <a:solidFill>
                  <a:schemeClr val="tx1">
                    <a:lumMod val="95000"/>
                    <a:lumOff val="5000"/>
                  </a:schemeClr>
                </a:solidFill>
                <a:ea typeface="Tahoma" pitchFamily="34" charset="0"/>
                <a:cs typeface="Tahoma" pitchFamily="34" charset="0"/>
              </a:rPr>
              <a:t>OVERVIEW THE PROJECT OBJECTIVES </a:t>
            </a:r>
          </a:p>
          <a:p>
            <a:pPr lvl="0" algn="ctr">
              <a:lnSpc>
                <a:spcPts val="3600"/>
              </a:lnSpc>
            </a:pPr>
            <a:r>
              <a:rPr lang="en-US" sz="2800" dirty="0">
                <a:solidFill>
                  <a:schemeClr val="tx1">
                    <a:lumMod val="95000"/>
                    <a:lumOff val="5000"/>
                  </a:schemeClr>
                </a:solidFill>
                <a:ea typeface="Tahoma" pitchFamily="34" charset="0"/>
                <a:cs typeface="Tahoma" pitchFamily="34" charset="0"/>
              </a:rPr>
              <a:t>AND </a:t>
            </a:r>
          </a:p>
          <a:p>
            <a:pPr lvl="0" algn="ctr">
              <a:lnSpc>
                <a:spcPts val="3600"/>
              </a:lnSpc>
            </a:pPr>
            <a:r>
              <a:rPr lang="en-US" sz="2800" dirty="0">
                <a:solidFill>
                  <a:schemeClr val="tx1">
                    <a:lumMod val="95000"/>
                    <a:lumOff val="5000"/>
                  </a:schemeClr>
                </a:solidFill>
                <a:ea typeface="Tahoma" pitchFamily="34" charset="0"/>
                <a:cs typeface="Tahoma" pitchFamily="34" charset="0"/>
              </a:rPr>
              <a:t>MAJOR ACHIEVEMENTS</a:t>
            </a:r>
          </a:p>
          <a:p>
            <a:pPr lvl="0" algn="ctr">
              <a:lnSpc>
                <a:spcPts val="3600"/>
              </a:lnSpc>
            </a:pPr>
            <a:endParaRPr lang="pl-PL" sz="2800" i="1" dirty="0">
              <a:solidFill>
                <a:schemeClr val="tx1">
                  <a:lumMod val="95000"/>
                  <a:lumOff val="5000"/>
                </a:schemeClr>
              </a:solidFill>
              <a:ea typeface="Tahoma" pitchFamily="34" charset="0"/>
              <a:cs typeface="Tahoma" pitchFamily="34" charset="0"/>
            </a:endParaRPr>
          </a:p>
        </p:txBody>
      </p:sp>
      <p:grpSp>
        <p:nvGrpSpPr>
          <p:cNvPr id="14" name="Grupa 13"/>
          <p:cNvGrpSpPr/>
          <p:nvPr/>
        </p:nvGrpSpPr>
        <p:grpSpPr>
          <a:xfrm rot="568132">
            <a:off x="633642" y="1488132"/>
            <a:ext cx="2093817" cy="3943518"/>
            <a:chOff x="840429" y="1239534"/>
            <a:chExt cx="4018734" cy="4580115"/>
          </a:xfrm>
        </p:grpSpPr>
        <p:sp>
          <p:nvSpPr>
            <p:cNvPr id="18" name="Wycinek koła 21"/>
            <p:cNvSpPr/>
            <p:nvPr/>
          </p:nvSpPr>
          <p:spPr bwMode="auto">
            <a:xfrm rot="567400">
              <a:off x="840430" y="1239534"/>
              <a:ext cx="4018733" cy="4551023"/>
            </a:xfrm>
            <a:custGeom>
              <a:avLst/>
              <a:gdLst>
                <a:gd name="connsiteX0" fmla="*/ 5116524 w 6539812"/>
                <a:gd name="connsiteY0" fmla="*/ 4261116 h 4669013"/>
                <a:gd name="connsiteX1" fmla="*/ 1988990 w 6539812"/>
                <a:gd name="connsiteY1" fmla="*/ 4482441 h 4669013"/>
                <a:gd name="connsiteX2" fmla="*/ 219309 w 6539812"/>
                <a:gd name="connsiteY2" fmla="*/ 1493956 h 4669013"/>
                <a:gd name="connsiteX3" fmla="*/ 3269906 w 6539812"/>
                <a:gd name="connsiteY3" fmla="*/ 0 h 4669013"/>
                <a:gd name="connsiteX4" fmla="*/ 3269906 w 6539812"/>
                <a:gd name="connsiteY4" fmla="*/ 2334507 h 4669013"/>
                <a:gd name="connsiteX5" fmla="*/ 5116524 w 6539812"/>
                <a:gd name="connsiteY5" fmla="*/ 4261116 h 4669013"/>
                <a:gd name="connsiteX0" fmla="*/ 3270670 w 5117288"/>
                <a:gd name="connsiteY0" fmla="*/ 2334507 h 4669023"/>
                <a:gd name="connsiteX1" fmla="*/ 5117288 w 5117288"/>
                <a:gd name="connsiteY1" fmla="*/ 4261116 h 4669023"/>
                <a:gd name="connsiteX2" fmla="*/ 1989754 w 5117288"/>
                <a:gd name="connsiteY2" fmla="*/ 4482441 h 4669023"/>
                <a:gd name="connsiteX3" fmla="*/ 220073 w 5117288"/>
                <a:gd name="connsiteY3" fmla="*/ 1493956 h 4669023"/>
                <a:gd name="connsiteX4" fmla="*/ 3270670 w 5117288"/>
                <a:gd name="connsiteY4" fmla="*/ 0 h 4669023"/>
                <a:gd name="connsiteX5" fmla="*/ 3362110 w 5117288"/>
                <a:gd name="connsiteY5" fmla="*/ 2425947 h 4669023"/>
                <a:gd name="connsiteX0" fmla="*/ 5117288 w 5117288"/>
                <a:gd name="connsiteY0" fmla="*/ 4261116 h 4669023"/>
                <a:gd name="connsiteX1" fmla="*/ 1989754 w 5117288"/>
                <a:gd name="connsiteY1" fmla="*/ 4482441 h 4669023"/>
                <a:gd name="connsiteX2" fmla="*/ 220073 w 5117288"/>
                <a:gd name="connsiteY2" fmla="*/ 1493956 h 4669023"/>
                <a:gd name="connsiteX3" fmla="*/ 3270670 w 5117288"/>
                <a:gd name="connsiteY3" fmla="*/ 0 h 4669023"/>
                <a:gd name="connsiteX4" fmla="*/ 3362110 w 5117288"/>
                <a:gd name="connsiteY4" fmla="*/ 2425947 h 4669023"/>
                <a:gd name="connsiteX0" fmla="*/ 5117288 w 5117288"/>
                <a:gd name="connsiteY0" fmla="*/ 4261116 h 4669023"/>
                <a:gd name="connsiteX1" fmla="*/ 1989754 w 5117288"/>
                <a:gd name="connsiteY1" fmla="*/ 4482441 h 4669023"/>
                <a:gd name="connsiteX2" fmla="*/ 220073 w 5117288"/>
                <a:gd name="connsiteY2" fmla="*/ 1493956 h 4669023"/>
                <a:gd name="connsiteX3" fmla="*/ 3270670 w 5117288"/>
                <a:gd name="connsiteY3" fmla="*/ 0 h 4669023"/>
              </a:gdLst>
              <a:ahLst/>
              <a:cxnLst>
                <a:cxn ang="0">
                  <a:pos x="connsiteX0" y="connsiteY0"/>
                </a:cxn>
                <a:cxn ang="0">
                  <a:pos x="connsiteX1" y="connsiteY1"/>
                </a:cxn>
                <a:cxn ang="0">
                  <a:pos x="connsiteX2" y="connsiteY2"/>
                </a:cxn>
                <a:cxn ang="0">
                  <a:pos x="connsiteX3" y="connsiteY3"/>
                </a:cxn>
              </a:cxnLst>
              <a:rect l="l" t="t" r="r" b="b"/>
              <a:pathLst>
                <a:path w="5117288" h="4669023">
                  <a:moveTo>
                    <a:pt x="5117288" y="4261116"/>
                  </a:moveTo>
                  <a:cubicBezTo>
                    <a:pt x="4196035" y="4711188"/>
                    <a:pt x="3016838" y="4794636"/>
                    <a:pt x="1989754" y="4482441"/>
                  </a:cubicBezTo>
                  <a:cubicBezTo>
                    <a:pt x="368185" y="3989545"/>
                    <a:pt x="-414495" y="2667823"/>
                    <a:pt x="220073" y="1493956"/>
                  </a:cubicBezTo>
                  <a:cubicBezTo>
                    <a:pt x="706730" y="593706"/>
                    <a:pt x="1919053" y="0"/>
                    <a:pt x="3270670" y="0"/>
                  </a:cubicBezTo>
                </a:path>
              </a:pathLst>
            </a:custGeom>
            <a:ln>
              <a:headEnd/>
              <a:tailEnd/>
            </a:ln>
          </p:spPr>
          <p:style>
            <a:lnRef idx="2">
              <a:schemeClr val="accent5"/>
            </a:lnRef>
            <a:fillRef idx="0">
              <a:schemeClr val="accent5"/>
            </a:fillRef>
            <a:effectRef idx="1">
              <a:schemeClr val="accent5"/>
            </a:effectRef>
            <a:fontRef idx="minor">
              <a:schemeClr val="tx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smtClean="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9" name="Wycinek koła 21"/>
            <p:cNvSpPr/>
            <p:nvPr/>
          </p:nvSpPr>
          <p:spPr bwMode="auto">
            <a:xfrm rot="999183">
              <a:off x="840429" y="1268626"/>
              <a:ext cx="4018733" cy="4551023"/>
            </a:xfrm>
            <a:custGeom>
              <a:avLst/>
              <a:gdLst>
                <a:gd name="connsiteX0" fmla="*/ 5116524 w 6539812"/>
                <a:gd name="connsiteY0" fmla="*/ 4261116 h 4669013"/>
                <a:gd name="connsiteX1" fmla="*/ 1988990 w 6539812"/>
                <a:gd name="connsiteY1" fmla="*/ 4482441 h 4669013"/>
                <a:gd name="connsiteX2" fmla="*/ 219309 w 6539812"/>
                <a:gd name="connsiteY2" fmla="*/ 1493956 h 4669013"/>
                <a:gd name="connsiteX3" fmla="*/ 3269906 w 6539812"/>
                <a:gd name="connsiteY3" fmla="*/ 0 h 4669013"/>
                <a:gd name="connsiteX4" fmla="*/ 3269906 w 6539812"/>
                <a:gd name="connsiteY4" fmla="*/ 2334507 h 4669013"/>
                <a:gd name="connsiteX5" fmla="*/ 5116524 w 6539812"/>
                <a:gd name="connsiteY5" fmla="*/ 4261116 h 4669013"/>
                <a:gd name="connsiteX0" fmla="*/ 3270670 w 5117288"/>
                <a:gd name="connsiteY0" fmla="*/ 2334507 h 4669023"/>
                <a:gd name="connsiteX1" fmla="*/ 5117288 w 5117288"/>
                <a:gd name="connsiteY1" fmla="*/ 4261116 h 4669023"/>
                <a:gd name="connsiteX2" fmla="*/ 1989754 w 5117288"/>
                <a:gd name="connsiteY2" fmla="*/ 4482441 h 4669023"/>
                <a:gd name="connsiteX3" fmla="*/ 220073 w 5117288"/>
                <a:gd name="connsiteY3" fmla="*/ 1493956 h 4669023"/>
                <a:gd name="connsiteX4" fmla="*/ 3270670 w 5117288"/>
                <a:gd name="connsiteY4" fmla="*/ 0 h 4669023"/>
                <a:gd name="connsiteX5" fmla="*/ 3362110 w 5117288"/>
                <a:gd name="connsiteY5" fmla="*/ 2425947 h 4669023"/>
                <a:gd name="connsiteX0" fmla="*/ 5117288 w 5117288"/>
                <a:gd name="connsiteY0" fmla="*/ 4261116 h 4669023"/>
                <a:gd name="connsiteX1" fmla="*/ 1989754 w 5117288"/>
                <a:gd name="connsiteY1" fmla="*/ 4482441 h 4669023"/>
                <a:gd name="connsiteX2" fmla="*/ 220073 w 5117288"/>
                <a:gd name="connsiteY2" fmla="*/ 1493956 h 4669023"/>
                <a:gd name="connsiteX3" fmla="*/ 3270670 w 5117288"/>
                <a:gd name="connsiteY3" fmla="*/ 0 h 4669023"/>
                <a:gd name="connsiteX4" fmla="*/ 3362110 w 5117288"/>
                <a:gd name="connsiteY4" fmla="*/ 2425947 h 4669023"/>
                <a:gd name="connsiteX0" fmla="*/ 5117288 w 5117288"/>
                <a:gd name="connsiteY0" fmla="*/ 4261116 h 4669023"/>
                <a:gd name="connsiteX1" fmla="*/ 1989754 w 5117288"/>
                <a:gd name="connsiteY1" fmla="*/ 4482441 h 4669023"/>
                <a:gd name="connsiteX2" fmla="*/ 220073 w 5117288"/>
                <a:gd name="connsiteY2" fmla="*/ 1493956 h 4669023"/>
                <a:gd name="connsiteX3" fmla="*/ 3270670 w 5117288"/>
                <a:gd name="connsiteY3" fmla="*/ 0 h 4669023"/>
              </a:gdLst>
              <a:ahLst/>
              <a:cxnLst>
                <a:cxn ang="0">
                  <a:pos x="connsiteX0" y="connsiteY0"/>
                </a:cxn>
                <a:cxn ang="0">
                  <a:pos x="connsiteX1" y="connsiteY1"/>
                </a:cxn>
                <a:cxn ang="0">
                  <a:pos x="connsiteX2" y="connsiteY2"/>
                </a:cxn>
                <a:cxn ang="0">
                  <a:pos x="connsiteX3" y="connsiteY3"/>
                </a:cxn>
              </a:cxnLst>
              <a:rect l="l" t="t" r="r" b="b"/>
              <a:pathLst>
                <a:path w="5117288" h="4669023">
                  <a:moveTo>
                    <a:pt x="5117288" y="4261116"/>
                  </a:moveTo>
                  <a:cubicBezTo>
                    <a:pt x="4196035" y="4711188"/>
                    <a:pt x="3016838" y="4794636"/>
                    <a:pt x="1989754" y="4482441"/>
                  </a:cubicBezTo>
                  <a:cubicBezTo>
                    <a:pt x="368185" y="3989545"/>
                    <a:pt x="-414495" y="2667823"/>
                    <a:pt x="220073" y="1493956"/>
                  </a:cubicBezTo>
                  <a:cubicBezTo>
                    <a:pt x="706730" y="593706"/>
                    <a:pt x="1919053" y="0"/>
                    <a:pt x="3270670" y="0"/>
                  </a:cubicBezTo>
                </a:path>
              </a:pathLst>
            </a:custGeom>
            <a:ln>
              <a:solidFill>
                <a:srgbClr val="FFFF66"/>
              </a:solidFill>
              <a:headEnd/>
              <a:tailEnd/>
            </a:ln>
          </p:spPr>
          <p:style>
            <a:lnRef idx="2">
              <a:schemeClr val="accent5"/>
            </a:lnRef>
            <a:fillRef idx="0">
              <a:schemeClr val="accent5"/>
            </a:fillRef>
            <a:effectRef idx="1">
              <a:schemeClr val="accent5"/>
            </a:effectRef>
            <a:fontRef idx="minor">
              <a:schemeClr val="tx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smtClean="0">
                <a:ln>
                  <a:noFill/>
                </a:ln>
                <a:solidFill>
                  <a:schemeClr val="tx2">
                    <a:lumMod val="75000"/>
                  </a:schemeClr>
                </a:solidFill>
                <a:effectLst/>
                <a:latin typeface="Cambria" pitchFamily="18" charset="0"/>
                <a:ea typeface="Times New Roman" pitchFamily="18" charset="0"/>
                <a:cs typeface="Arial" pitchFamily="34" charset="0"/>
              </a:endParaRPr>
            </a:p>
          </p:txBody>
        </p:sp>
      </p:grpSp>
      <p:pic>
        <p:nvPicPr>
          <p:cNvPr id="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38" y="2684989"/>
            <a:ext cx="1895574" cy="1706374"/>
          </a:xfrm>
          <a:prstGeom prst="roundRect">
            <a:avLst>
              <a:gd name="adj" fmla="val 2899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4"/>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63091" y="4653136"/>
            <a:ext cx="4207960" cy="1459758"/>
          </a:xfrm>
          <a:prstGeom prst="roundRect">
            <a:avLst>
              <a:gd name="adj" fmla="val 2899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5"/>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15393" y="1196752"/>
            <a:ext cx="1708709" cy="1280712"/>
          </a:xfrm>
          <a:prstGeom prst="roundRect">
            <a:avLst>
              <a:gd name="adj" fmla="val 18621"/>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1"/>
          <p:cNvSpPr>
            <a:spLocks noChangeAspect="1" noChangeArrowheads="1"/>
          </p:cNvSpPr>
          <p:nvPr/>
        </p:nvSpPr>
        <p:spPr bwMode="auto">
          <a:xfrm>
            <a:off x="2220710" y="3599130"/>
            <a:ext cx="6552728" cy="800219"/>
          </a:xfrm>
          <a:prstGeom prst="rect">
            <a:avLst/>
          </a:prstGeom>
        </p:spPr>
        <p:txBody>
          <a:bodyPr wrap="square">
            <a:spAutoFit/>
          </a:bodyPr>
          <a:lstStyle/>
          <a:p>
            <a:pPr algn="ctr">
              <a:spcBef>
                <a:spcPts val="600"/>
              </a:spcBef>
              <a:spcAft>
                <a:spcPts val="600"/>
              </a:spcAft>
            </a:pPr>
            <a:r>
              <a:rPr lang="pl-PL" dirty="0" smtClean="0">
                <a:solidFill>
                  <a:srgbClr val="3366FF"/>
                </a:solidFill>
                <a:latin typeface="Tahoma" pitchFamily="34" charset="0"/>
                <a:ea typeface="Tahoma" pitchFamily="34" charset="0"/>
                <a:cs typeface="Tahoma" pitchFamily="34" charset="0"/>
              </a:rPr>
              <a:t>PAWEŁ KRAJEWSKI</a:t>
            </a:r>
          </a:p>
          <a:p>
            <a:pPr algn="ctr">
              <a:spcBef>
                <a:spcPts val="600"/>
              </a:spcBef>
              <a:spcAft>
                <a:spcPts val="600"/>
              </a:spcAft>
            </a:pPr>
            <a:r>
              <a:rPr lang="pl-PL" dirty="0" smtClean="0">
                <a:solidFill>
                  <a:schemeClr val="tx1">
                    <a:lumMod val="50000"/>
                    <a:lumOff val="50000"/>
                  </a:schemeClr>
                </a:solidFill>
                <a:latin typeface="Tahoma" pitchFamily="34" charset="0"/>
                <a:ea typeface="Tahoma" pitchFamily="34" charset="0"/>
                <a:cs typeface="Tahoma" pitchFamily="34" charset="0"/>
              </a:rPr>
              <a:t>CENTRAL LABORATORY FOR RADIOLOGICAL PROTECTION</a:t>
            </a:r>
          </a:p>
        </p:txBody>
      </p:sp>
    </p:spTree>
    <p:extLst>
      <p:ext uri="{BB962C8B-B14F-4D97-AF65-F5344CB8AC3E}">
        <p14:creationId xmlns:p14="http://schemas.microsoft.com/office/powerpoint/2010/main" val="2962281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04448" y="836712"/>
            <a:ext cx="468000" cy="324000"/>
          </a:xfrm>
          <a:prstGeom prst="ellipse">
            <a:avLst/>
          </a:prstGeom>
          <a:ln>
            <a:solidFill>
              <a:schemeClr val="bg1">
                <a:lumMod val="75000"/>
              </a:schemeClr>
            </a:solidFill>
          </a:ln>
        </p:spPr>
        <p:txBody>
          <a:bodyPr lIns="0" tIns="0" rIns="0" bIns="0" anchor="ctr" anchorCtr="0"/>
          <a:lstStyle/>
          <a:p>
            <a:pPr algn="ctr"/>
            <a:fld id="{CE2184F6-B7EF-4020-A117-128689956E96}" type="slidenum">
              <a:rPr lang="pl-PL" sz="1400" b="1" smtClean="0"/>
              <a:pPr algn="ctr"/>
              <a:t>10</a:t>
            </a:fld>
            <a:endParaRPr lang="pl-PL" sz="1400" b="1" dirty="0"/>
          </a:p>
        </p:txBody>
      </p:sp>
      <p:sp>
        <p:nvSpPr>
          <p:cNvPr id="8" name="Slide Number Placeholder 4"/>
          <p:cNvSpPr txBox="1">
            <a:spLocks/>
          </p:cNvSpPr>
          <p:nvPr/>
        </p:nvSpPr>
        <p:spPr>
          <a:xfrm>
            <a:off x="8604448" y="836712"/>
            <a:ext cx="468000" cy="324000"/>
          </a:xfrm>
          <a:prstGeom prst="ellipse">
            <a:avLst/>
          </a:prstGeom>
          <a:ln>
            <a:solidFill>
              <a:schemeClr val="bg1">
                <a:lumMod val="75000"/>
              </a:schemeClr>
            </a:solidFill>
          </a:ln>
        </p:spPr>
        <p:txBody>
          <a:bodyPr lIns="0" tIns="0" rIns="0" bIns="0" anchor="ctr" anchorCtr="0"/>
          <a:lstStyle>
            <a:defPPr>
              <a:defRPr lang="pl-PL"/>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400" b="1" smtClean="0"/>
              <a:pPr algn="ctr"/>
              <a:t>10</a:t>
            </a:fld>
            <a:endParaRPr lang="pl-PL" sz="1400" b="1" dirty="0"/>
          </a:p>
        </p:txBody>
      </p:sp>
      <p:graphicFrame>
        <p:nvGraphicFramePr>
          <p:cNvPr id="12" name="Diagram 11"/>
          <p:cNvGraphicFramePr/>
          <p:nvPr>
            <p:extLst>
              <p:ext uri="{D42A27DB-BD31-4B8C-83A1-F6EECF244321}">
                <p14:modId xmlns:p14="http://schemas.microsoft.com/office/powerpoint/2010/main" val="1130490285"/>
              </p:ext>
            </p:extLst>
          </p:nvPr>
        </p:nvGraphicFramePr>
        <p:xfrm>
          <a:off x="539750" y="1556792"/>
          <a:ext cx="7589148"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5" name="Łącznik prosty ze strzałką 14"/>
          <p:cNvCxnSpPr/>
          <p:nvPr/>
        </p:nvCxnSpPr>
        <p:spPr>
          <a:xfrm>
            <a:off x="2195934" y="2607221"/>
            <a:ext cx="720080" cy="36004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6" name="Łącznik prosty ze strzałką 15"/>
          <p:cNvCxnSpPr/>
          <p:nvPr/>
        </p:nvCxnSpPr>
        <p:spPr>
          <a:xfrm>
            <a:off x="2195934" y="2607221"/>
            <a:ext cx="720080" cy="151216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7" name="Łącznik prosty ze strzałką 16"/>
          <p:cNvCxnSpPr/>
          <p:nvPr/>
        </p:nvCxnSpPr>
        <p:spPr>
          <a:xfrm>
            <a:off x="2195934" y="2607221"/>
            <a:ext cx="720080" cy="280831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nvGrpSpPr>
          <p:cNvPr id="18" name="Grupa 17"/>
          <p:cNvGrpSpPr/>
          <p:nvPr/>
        </p:nvGrpSpPr>
        <p:grpSpPr>
          <a:xfrm>
            <a:off x="7812558" y="1628800"/>
            <a:ext cx="1390305" cy="4608512"/>
            <a:chOff x="7812360" y="1412776"/>
            <a:chExt cx="1390305" cy="4608512"/>
          </a:xfrm>
        </p:grpSpPr>
        <p:pic>
          <p:nvPicPr>
            <p:cNvPr id="19"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12513" y="2660212"/>
              <a:ext cx="1329051" cy="10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37303" y="1412776"/>
              <a:ext cx="1365362" cy="10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12360" y="3861048"/>
              <a:ext cx="138315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84368" y="5013288"/>
              <a:ext cx="1158174" cy="10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Prostokąt 22"/>
          <p:cNvSpPr/>
          <p:nvPr/>
        </p:nvSpPr>
        <p:spPr>
          <a:xfrm>
            <a:off x="1146959" y="1088972"/>
            <a:ext cx="6283836" cy="467820"/>
          </a:xfrm>
          <a:prstGeom prst="rect">
            <a:avLst/>
          </a:prstGeom>
        </p:spPr>
        <p:txBody>
          <a:bodyPr wrap="none">
            <a:spAutoFit/>
          </a:bodyPr>
          <a:lstStyle/>
          <a:p>
            <a:pPr>
              <a:lnSpc>
                <a:spcPts val="3200"/>
              </a:lnSpc>
            </a:pPr>
            <a:r>
              <a:rPr lang="en-US" sz="2000" b="1" spc="-30" dirty="0">
                <a:solidFill>
                  <a:schemeClr val="bg1">
                    <a:lumMod val="50000"/>
                  </a:schemeClr>
                </a:solidFill>
                <a:ea typeface="Tahoma" pitchFamily="34" charset="0"/>
                <a:cs typeface="Tahoma" pitchFamily="34" charset="0"/>
              </a:rPr>
              <a:t>Management and decision-making structures of the project</a:t>
            </a:r>
          </a:p>
        </p:txBody>
      </p:sp>
    </p:spTree>
    <p:extLst>
      <p:ext uri="{BB962C8B-B14F-4D97-AF65-F5344CB8AC3E}">
        <p14:creationId xmlns:p14="http://schemas.microsoft.com/office/powerpoint/2010/main" val="1062230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04448" y="836712"/>
            <a:ext cx="468000" cy="324000"/>
          </a:xfrm>
          <a:prstGeom prst="ellipse">
            <a:avLst/>
          </a:prstGeom>
          <a:ln>
            <a:solidFill>
              <a:schemeClr val="bg1">
                <a:lumMod val="75000"/>
              </a:schemeClr>
            </a:solidFill>
          </a:ln>
        </p:spPr>
        <p:txBody>
          <a:bodyPr lIns="0" tIns="0" rIns="0" bIns="0" anchor="ctr" anchorCtr="0"/>
          <a:lstStyle/>
          <a:p>
            <a:pPr algn="ctr"/>
            <a:fld id="{CE2184F6-B7EF-4020-A117-128689956E96}" type="slidenum">
              <a:rPr lang="pl-PL" sz="1400" b="1" smtClean="0"/>
              <a:pPr algn="ctr"/>
              <a:t>11</a:t>
            </a:fld>
            <a:endParaRPr lang="pl-PL" sz="1400" b="1" dirty="0"/>
          </a:p>
        </p:txBody>
      </p:sp>
      <p:sp>
        <p:nvSpPr>
          <p:cNvPr id="8" name="Slide Number Placeholder 4"/>
          <p:cNvSpPr txBox="1">
            <a:spLocks/>
          </p:cNvSpPr>
          <p:nvPr/>
        </p:nvSpPr>
        <p:spPr>
          <a:xfrm>
            <a:off x="8604448" y="836712"/>
            <a:ext cx="468000" cy="324000"/>
          </a:xfrm>
          <a:prstGeom prst="ellipse">
            <a:avLst/>
          </a:prstGeom>
          <a:ln>
            <a:solidFill>
              <a:schemeClr val="bg1">
                <a:lumMod val="75000"/>
              </a:schemeClr>
            </a:solidFill>
          </a:ln>
        </p:spPr>
        <p:txBody>
          <a:bodyPr lIns="0" tIns="0" rIns="0" bIns="0" anchor="ctr" anchorCtr="0"/>
          <a:lstStyle>
            <a:defPPr>
              <a:defRPr lang="pl-PL"/>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400" b="1" smtClean="0"/>
              <a:pPr algn="ctr"/>
              <a:t>11</a:t>
            </a:fld>
            <a:endParaRPr lang="pl-PL" sz="1400" b="1" dirty="0"/>
          </a:p>
        </p:txBody>
      </p:sp>
      <p:sp>
        <p:nvSpPr>
          <p:cNvPr id="23" name="Prostokąt 22"/>
          <p:cNvSpPr/>
          <p:nvPr/>
        </p:nvSpPr>
        <p:spPr>
          <a:xfrm>
            <a:off x="539552" y="1700808"/>
            <a:ext cx="3188309" cy="467820"/>
          </a:xfrm>
          <a:prstGeom prst="rect">
            <a:avLst/>
          </a:prstGeom>
        </p:spPr>
        <p:txBody>
          <a:bodyPr wrap="none">
            <a:spAutoFit/>
          </a:bodyPr>
          <a:lstStyle/>
          <a:p>
            <a:pPr>
              <a:lnSpc>
                <a:spcPts val="3200"/>
              </a:lnSpc>
            </a:pPr>
            <a:r>
              <a:rPr lang="en-US" sz="2000" b="1" spc="-30" dirty="0">
                <a:solidFill>
                  <a:schemeClr val="bg1">
                    <a:lumMod val="50000"/>
                  </a:schemeClr>
                </a:solidFill>
                <a:ea typeface="Tahoma" pitchFamily="34" charset="0"/>
                <a:cs typeface="Tahoma" pitchFamily="34" charset="0"/>
              </a:rPr>
              <a:t>FOUR KEY THEMATIC BLOCKS</a:t>
            </a:r>
          </a:p>
        </p:txBody>
      </p:sp>
      <p:graphicFrame>
        <p:nvGraphicFramePr>
          <p:cNvPr id="14" name="Tabela 13"/>
          <p:cNvGraphicFramePr>
            <a:graphicFrameLocks noGrp="1"/>
          </p:cNvGraphicFramePr>
          <p:nvPr>
            <p:extLst>
              <p:ext uri="{D42A27DB-BD31-4B8C-83A1-F6EECF244321}">
                <p14:modId xmlns:p14="http://schemas.microsoft.com/office/powerpoint/2010/main" val="2845462223"/>
              </p:ext>
            </p:extLst>
          </p:nvPr>
        </p:nvGraphicFramePr>
        <p:xfrm>
          <a:off x="611560" y="2204864"/>
          <a:ext cx="8280920" cy="3671999"/>
        </p:xfrm>
        <a:graphic>
          <a:graphicData uri="http://schemas.openxmlformats.org/drawingml/2006/table">
            <a:tbl>
              <a:tblPr firstRow="1" bandRow="1">
                <a:tableStyleId>{5C22544A-7EE6-4342-B048-85BDC9FD1C3A}</a:tableStyleId>
              </a:tblPr>
              <a:tblGrid>
                <a:gridCol w="76922"/>
                <a:gridCol w="139102"/>
                <a:gridCol w="8064896"/>
              </a:tblGrid>
              <a:tr h="661608">
                <a:tc>
                  <a:txBody>
                    <a:bodyPr/>
                    <a:lstStyle/>
                    <a:p>
                      <a:endParaRPr lang="en-US" dirty="0"/>
                    </a:p>
                  </a:txBody>
                  <a:tcPr marL="0" marR="0" marT="0" marB="0">
                    <a:lnL w="9525" cap="flat" cmpd="sng" algn="ctr">
                      <a:solidFill>
                        <a:schemeClr val="tx1">
                          <a:lumMod val="65000"/>
                          <a:lumOff val="35000"/>
                        </a:schemeClr>
                      </a:solidFill>
                      <a:prstDash val="solid"/>
                      <a:round/>
                      <a:headEnd type="none" w="med" len="med"/>
                      <a:tailEnd type="none" w="med" len="med"/>
                    </a:lnL>
                    <a:lnR w="12700" cmpd="sng">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66FF"/>
                          </a:solidFill>
                          <a:sym typeface="Webdings"/>
                        </a:rPr>
                        <a:t></a:t>
                      </a:r>
                      <a:endParaRPr lang="en-US" sz="1400" dirty="0" smtClean="0">
                        <a:solidFill>
                          <a:srgbClr val="0066FF"/>
                        </a:solidFill>
                      </a:endParaRPr>
                    </a:p>
                    <a:p>
                      <a:pPr algn="l"/>
                      <a:endParaRPr lang="en-US" sz="1400" dirty="0">
                        <a:solidFill>
                          <a:srgbClr val="0066FF"/>
                        </a:solidFill>
                      </a:endParaRPr>
                    </a:p>
                  </a:txBody>
                  <a:tcPr marL="0" marR="0" marT="0" marB="0" anchor="ctr">
                    <a:lnL w="12700" cmpd="sng">
                      <a:noFill/>
                    </a:lnL>
                    <a:lnR w="9525" cap="flat" cmpd="sng" algn="ctr">
                      <a:no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a:txBody>
                    <a:bodyPr/>
                    <a:lstStyle/>
                    <a:p>
                      <a:pPr marL="109275" lvl="1" indent="0" algn="l" defTabSz="914400" rtl="0" eaLnBrk="1" fontAlgn="base" latinLnBrk="0" hangingPunct="1">
                        <a:lnSpc>
                          <a:spcPts val="2000"/>
                        </a:lnSpc>
                        <a:spcBef>
                          <a:spcPct val="0"/>
                        </a:spcBef>
                        <a:spcAft>
                          <a:spcPts val="0"/>
                        </a:spcAft>
                        <a:buClr>
                          <a:srgbClr val="3366FF"/>
                        </a:buClr>
                        <a:buSzPct val="120000"/>
                        <a:buFont typeface="Wingdings" pitchFamily="2" charset="2"/>
                        <a:buNone/>
                        <a:tabLst>
                          <a:tab pos="714375" algn="l"/>
                        </a:tabLst>
                      </a:pPr>
                      <a:r>
                        <a:rPr lang="en-US" sz="2000" b="0" kern="1200" spc="-40" baseline="0" dirty="0" smtClean="0">
                          <a:solidFill>
                            <a:srgbClr val="0033CC"/>
                          </a:solidFill>
                          <a:latin typeface="+mn-lt"/>
                          <a:ea typeface="Times New Roman" pitchFamily="18" charset="0"/>
                          <a:cs typeface="Arial" pitchFamily="34" charset="0"/>
                        </a:rPr>
                        <a:t>General concept and methodology for a baseline of environmental conditions in foreseen location of NPP</a:t>
                      </a:r>
                    </a:p>
                  </a:txBody>
                  <a:tcPr anchor="ct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661608">
                <a:tc>
                  <a:txBody>
                    <a:bodyPr/>
                    <a:lstStyle/>
                    <a:p>
                      <a:endParaRPr lang="en-US" dirty="0"/>
                    </a:p>
                  </a:txBody>
                  <a:tcPr marL="0" marR="0" marT="0" marB="0">
                    <a:lnL w="9525" cap="flat" cmpd="sng" algn="ctr">
                      <a:solidFill>
                        <a:schemeClr val="tx1">
                          <a:lumMod val="65000"/>
                          <a:lumOff val="35000"/>
                        </a:schemeClr>
                      </a:solidFill>
                      <a:prstDash val="solid"/>
                      <a:round/>
                      <a:headEnd type="none" w="med" len="med"/>
                      <a:tailEnd type="none" w="med" len="med"/>
                    </a:lnL>
                    <a:lnR w="12700" cmpd="sng">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400" dirty="0">
                        <a:solidFill>
                          <a:srgbClr val="0066FF"/>
                        </a:solidFill>
                      </a:endParaRPr>
                    </a:p>
                  </a:txBody>
                  <a:tcPr marL="0" marR="0" marT="0" marB="0" anchor="ctr">
                    <a:lnL w="12700" cmpd="sng">
                      <a:noFill/>
                    </a:lnL>
                    <a:lnR w="9525" cap="flat" cmpd="sng" algn="ctr">
                      <a:no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a:txBody>
                    <a:bodyPr/>
                    <a:lstStyle/>
                    <a:p>
                      <a:pPr marL="566475" lvl="2" indent="0" algn="l" defTabSz="914400" rtl="0" eaLnBrk="1" fontAlgn="base" latinLnBrk="0" hangingPunct="1">
                        <a:lnSpc>
                          <a:spcPts val="2000"/>
                        </a:lnSpc>
                        <a:spcBef>
                          <a:spcPct val="0"/>
                        </a:spcBef>
                        <a:spcAft>
                          <a:spcPts val="0"/>
                        </a:spcAft>
                        <a:buClr>
                          <a:srgbClr val="3366FF"/>
                        </a:buClr>
                        <a:buSzPct val="120000"/>
                        <a:buFont typeface="Wingdings" pitchFamily="2" charset="2"/>
                        <a:buNone/>
                        <a:tabLst>
                          <a:tab pos="714375" algn="l"/>
                        </a:tabLst>
                      </a:pPr>
                      <a:r>
                        <a:rPr lang="en-US" sz="2000" b="1" kern="1200" spc="-40" baseline="0" dirty="0" smtClean="0">
                          <a:solidFill>
                            <a:srgbClr val="0033CC"/>
                          </a:solidFill>
                          <a:effectLst>
                            <a:outerShdw blurRad="38100" dist="38100" dir="2700000" algn="tl">
                              <a:srgbClr val="000000">
                                <a:alpha val="43137"/>
                              </a:srgbClr>
                            </a:outerShdw>
                          </a:effectLst>
                          <a:latin typeface="+mn-lt"/>
                          <a:ea typeface="Times New Roman" pitchFamily="18" charset="0"/>
                          <a:cs typeface="Arial" pitchFamily="34" charset="0"/>
                        </a:rPr>
                        <a:t>Pilot studies in selected locations (September 2013)</a:t>
                      </a:r>
                      <a:r>
                        <a:rPr lang="pl-PL" sz="2000" b="1" kern="1200" spc="-40" baseline="0" dirty="0" smtClean="0">
                          <a:solidFill>
                            <a:srgbClr val="0033CC"/>
                          </a:solidFill>
                          <a:effectLst>
                            <a:outerShdw blurRad="38100" dist="38100" dir="2700000" algn="tl">
                              <a:srgbClr val="000000">
                                <a:alpha val="43137"/>
                              </a:srgbClr>
                            </a:outerShdw>
                          </a:effectLst>
                          <a:latin typeface="+mn-lt"/>
                          <a:ea typeface="Times New Roman" pitchFamily="18" charset="0"/>
                          <a:cs typeface="Arial" pitchFamily="34" charset="0"/>
                        </a:rPr>
                        <a:t> </a:t>
                      </a:r>
                    </a:p>
                    <a:p>
                      <a:pPr marL="566475" lvl="2" indent="0" algn="l" defTabSz="914400" rtl="0" eaLnBrk="1" fontAlgn="base" latinLnBrk="0" hangingPunct="1">
                        <a:lnSpc>
                          <a:spcPts val="2000"/>
                        </a:lnSpc>
                        <a:spcBef>
                          <a:spcPct val="0"/>
                        </a:spcBef>
                        <a:spcAft>
                          <a:spcPts val="0"/>
                        </a:spcAft>
                        <a:buClr>
                          <a:srgbClr val="3366FF"/>
                        </a:buClr>
                        <a:buSzPct val="120000"/>
                        <a:buFont typeface="Wingdings" pitchFamily="2" charset="2"/>
                        <a:buNone/>
                        <a:tabLst>
                          <a:tab pos="714375" algn="l"/>
                        </a:tabLst>
                      </a:pPr>
                      <a:r>
                        <a:rPr lang="en-US" sz="2000" b="0" kern="1200" spc="-40" baseline="0" noProof="0" dirty="0" smtClean="0">
                          <a:solidFill>
                            <a:srgbClr val="0033CC"/>
                          </a:solidFill>
                          <a:effectLst/>
                          <a:latin typeface="+mn-lt"/>
                          <a:ea typeface="Times New Roman" pitchFamily="18" charset="0"/>
                          <a:cs typeface="Arial" pitchFamily="34" charset="0"/>
                        </a:rPr>
                        <a:t>subject of </a:t>
                      </a:r>
                      <a:r>
                        <a:rPr lang="en-US" sz="2000" b="0" kern="1200" spc="-40" baseline="0" noProof="0" dirty="0" err="1" smtClean="0">
                          <a:solidFill>
                            <a:srgbClr val="0033CC"/>
                          </a:solidFill>
                          <a:effectLst/>
                          <a:latin typeface="+mn-lt"/>
                          <a:ea typeface="Times New Roman" pitchFamily="18" charset="0"/>
                          <a:cs typeface="Arial" pitchFamily="34" charset="0"/>
                        </a:rPr>
                        <a:t>WorleyParsons</a:t>
                      </a:r>
                      <a:r>
                        <a:rPr lang="en-US" sz="2000" b="0" kern="1200" spc="-40" baseline="0" noProof="0" dirty="0" smtClean="0">
                          <a:solidFill>
                            <a:srgbClr val="0033CC"/>
                          </a:solidFill>
                          <a:effectLst/>
                          <a:latin typeface="+mn-lt"/>
                          <a:ea typeface="Times New Roman" pitchFamily="18" charset="0"/>
                          <a:cs typeface="Arial" pitchFamily="34" charset="0"/>
                        </a:rPr>
                        <a:t> &amp; PGE (investor – future operator) negotiations</a:t>
                      </a:r>
                    </a:p>
                  </a:txBody>
                  <a:tcPr anchor="ct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661608">
                <a:tc>
                  <a:txBody>
                    <a:bodyPr/>
                    <a:lstStyle/>
                    <a:p>
                      <a:endParaRPr lang="en-US" dirty="0"/>
                    </a:p>
                  </a:txBody>
                  <a:tcPr marL="0" marR="0" marT="0" marB="0">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66FF"/>
                          </a:solidFill>
                          <a:sym typeface="Webdings"/>
                        </a:rPr>
                        <a:t></a:t>
                      </a:r>
                      <a:endParaRPr lang="en-US" sz="1400" dirty="0" smtClean="0">
                        <a:solidFill>
                          <a:srgbClr val="0066FF"/>
                        </a:solidFill>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09275" lvl="1" indent="0" algn="l" defTabSz="914400" rtl="0" eaLnBrk="1" fontAlgn="base" latinLnBrk="0" hangingPunct="1">
                        <a:lnSpc>
                          <a:spcPts val="2000"/>
                        </a:lnSpc>
                        <a:spcBef>
                          <a:spcPts val="600"/>
                        </a:spcBef>
                        <a:spcAft>
                          <a:spcPts val="600"/>
                        </a:spcAft>
                        <a:buClr>
                          <a:srgbClr val="3366FF"/>
                        </a:buClr>
                        <a:buSzPct val="120000"/>
                        <a:buFont typeface="Wingdings" pitchFamily="2" charset="2"/>
                        <a:buNone/>
                        <a:tabLst>
                          <a:tab pos="714375" algn="l"/>
                        </a:tabLst>
                      </a:pPr>
                      <a:r>
                        <a:rPr lang="en-US" sz="2000" b="0" kern="1200" spc="-40" baseline="0" dirty="0" smtClean="0">
                          <a:solidFill>
                            <a:srgbClr val="0033CC"/>
                          </a:solidFill>
                          <a:latin typeface="+mn-lt"/>
                          <a:ea typeface="Times New Roman" pitchFamily="18" charset="0"/>
                          <a:cs typeface="Arial" pitchFamily="34" charset="0"/>
                        </a:rPr>
                        <a:t>Methods of biological </a:t>
                      </a:r>
                      <a:r>
                        <a:rPr lang="en-US" sz="2000" b="0" kern="1200" spc="-40" baseline="0" dirty="0" err="1" smtClean="0">
                          <a:solidFill>
                            <a:srgbClr val="0033CC"/>
                          </a:solidFill>
                          <a:latin typeface="+mn-lt"/>
                          <a:ea typeface="Times New Roman" pitchFamily="18" charset="0"/>
                          <a:cs typeface="Arial" pitchFamily="34" charset="0"/>
                        </a:rPr>
                        <a:t>dosimetry</a:t>
                      </a:r>
                      <a:r>
                        <a:rPr lang="en-US" sz="2000" b="0" kern="1200" spc="-40" baseline="0" dirty="0" smtClean="0">
                          <a:solidFill>
                            <a:srgbClr val="0033CC"/>
                          </a:solidFill>
                          <a:latin typeface="+mn-lt"/>
                          <a:ea typeface="Times New Roman" pitchFamily="18" charset="0"/>
                          <a:cs typeface="Arial" pitchFamily="34" charset="0"/>
                        </a:rPr>
                        <a:t> and bio-physical markers and indicators  of ionizing radiation impact on living organisms</a:t>
                      </a:r>
                    </a:p>
                  </a:txBody>
                  <a:tcPr anchor="ct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1218980">
                <a:tc>
                  <a:txBody>
                    <a:bodyPr/>
                    <a:lstStyle/>
                    <a:p>
                      <a:endParaRPr lang="en-US" dirty="0"/>
                    </a:p>
                  </a:txBody>
                  <a:tcPr marL="0" marR="0" marT="0" marB="0">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66FF"/>
                          </a:solidFill>
                          <a:sym typeface="Webdings"/>
                        </a:rPr>
                        <a:t></a:t>
                      </a:r>
                      <a:endParaRPr lang="en-US" sz="1400" dirty="0" smtClean="0">
                        <a:solidFill>
                          <a:srgbClr val="0066FF"/>
                        </a:solidFill>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09275" lvl="1" indent="0" algn="l" defTabSz="914400" rtl="0" eaLnBrk="1" fontAlgn="base" latinLnBrk="0" hangingPunct="1">
                        <a:lnSpc>
                          <a:spcPts val="2000"/>
                        </a:lnSpc>
                        <a:spcBef>
                          <a:spcPct val="0"/>
                        </a:spcBef>
                        <a:spcAft>
                          <a:spcPts val="0"/>
                        </a:spcAft>
                        <a:buClr>
                          <a:srgbClr val="3366FF"/>
                        </a:buClr>
                        <a:buSzPct val="120000"/>
                        <a:buFont typeface="Wingdings" pitchFamily="2" charset="2"/>
                        <a:buNone/>
                        <a:tabLst>
                          <a:tab pos="714375" algn="l"/>
                        </a:tabLst>
                      </a:pPr>
                      <a:r>
                        <a:rPr lang="en-US" sz="2000" b="0" kern="1200" spc="-40" baseline="0" dirty="0" smtClean="0">
                          <a:solidFill>
                            <a:srgbClr val="0033CC"/>
                          </a:solidFill>
                          <a:latin typeface="+mn-lt"/>
                          <a:ea typeface="Times New Roman" pitchFamily="18" charset="0"/>
                          <a:cs typeface="Arial" pitchFamily="34" charset="0"/>
                        </a:rPr>
                        <a:t>New and modified radiometric methods to be applied in radiological protection of workers and population as well as protection of environment in vicinity of NPP. Ultrasensitive activities measurements of released from NPP isotopes, emergency and retrospective </a:t>
                      </a:r>
                      <a:r>
                        <a:rPr lang="en-US" sz="2000" b="0" kern="1200" spc="-40" baseline="0" dirty="0" err="1" smtClean="0">
                          <a:solidFill>
                            <a:srgbClr val="0033CC"/>
                          </a:solidFill>
                          <a:latin typeface="+mn-lt"/>
                          <a:ea typeface="Times New Roman" pitchFamily="18" charset="0"/>
                          <a:cs typeface="Arial" pitchFamily="34" charset="0"/>
                        </a:rPr>
                        <a:t>dosimetry</a:t>
                      </a:r>
                      <a:r>
                        <a:rPr lang="pl-PL" sz="2000" b="0" kern="1200" spc="-40" baseline="0" dirty="0" smtClean="0">
                          <a:solidFill>
                            <a:srgbClr val="0033CC"/>
                          </a:solidFill>
                          <a:latin typeface="+mn-lt"/>
                          <a:ea typeface="Times New Roman" pitchFamily="18" charset="0"/>
                          <a:cs typeface="Arial" pitchFamily="34" charset="0"/>
                        </a:rPr>
                        <a:t>.</a:t>
                      </a:r>
                      <a:endParaRPr lang="en-US" sz="2000" b="0" kern="1200" spc="-40" baseline="0" dirty="0" smtClean="0">
                        <a:solidFill>
                          <a:srgbClr val="0033CC"/>
                        </a:solidFill>
                        <a:latin typeface="+mn-lt"/>
                        <a:ea typeface="Times New Roman" pitchFamily="18" charset="0"/>
                        <a:cs typeface="Arial" pitchFamily="34" charset="0"/>
                      </a:endParaRPr>
                    </a:p>
                  </a:txBody>
                  <a:tcPr anchor="ct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468195">
                <a:tc>
                  <a:txBody>
                    <a:bodyPr/>
                    <a:lstStyle/>
                    <a:p>
                      <a:endParaRPr lang="en-US" dirty="0"/>
                    </a:p>
                  </a:txBody>
                  <a:tcPr marL="0" marR="0" marT="0" marB="0">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66FF"/>
                          </a:solidFill>
                          <a:sym typeface="Webdings"/>
                        </a:rPr>
                        <a:t></a:t>
                      </a:r>
                      <a:endParaRPr lang="en-US" sz="1400" dirty="0" smtClean="0">
                        <a:solidFill>
                          <a:srgbClr val="0066FF"/>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rgbClr val="0066FF"/>
                        </a:solidFill>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09275" marR="0" lvl="1" indent="0" algn="l" defTabSz="914400" rtl="0" eaLnBrk="1" fontAlgn="base" latinLnBrk="0" hangingPunct="1">
                        <a:lnSpc>
                          <a:spcPts val="1800"/>
                        </a:lnSpc>
                        <a:spcBef>
                          <a:spcPct val="0"/>
                        </a:spcBef>
                        <a:spcAft>
                          <a:spcPts val="0"/>
                        </a:spcAft>
                        <a:buClr>
                          <a:srgbClr val="3366FF"/>
                        </a:buClr>
                        <a:buSzPct val="120000"/>
                        <a:buFont typeface="Wingdings" pitchFamily="2" charset="2"/>
                        <a:buNone/>
                        <a:tabLst>
                          <a:tab pos="714375" algn="l"/>
                        </a:tabLst>
                        <a:defRPr/>
                      </a:pPr>
                      <a:r>
                        <a:rPr lang="en-US" sz="2000" b="0" kern="1200" spc="-40" baseline="0" dirty="0" smtClean="0">
                          <a:solidFill>
                            <a:srgbClr val="0033CC"/>
                          </a:solidFill>
                          <a:latin typeface="+mn-lt"/>
                          <a:ea typeface="Times New Roman" pitchFamily="18" charset="0"/>
                          <a:cs typeface="Arial" pitchFamily="34" charset="0"/>
                        </a:rPr>
                        <a:t>New and improved radiometric devices</a:t>
                      </a:r>
                    </a:p>
                  </a:txBody>
                  <a:tcPr anchor="ct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Rectangle 1"/>
          <p:cNvSpPr>
            <a:spLocks noChangeAspect="1" noChangeArrowheads="1"/>
          </p:cNvSpPr>
          <p:nvPr/>
        </p:nvSpPr>
        <p:spPr bwMode="auto">
          <a:xfrm>
            <a:off x="1339736" y="1052736"/>
            <a:ext cx="6904672" cy="481350"/>
          </a:xfrm>
          <a:prstGeom prst="rect">
            <a:avLst/>
          </a:prstGeom>
        </p:spPr>
        <p:txBody>
          <a:bodyPr wrap="square">
            <a:spAutoFit/>
          </a:bodyPr>
          <a:lstStyle/>
          <a:p>
            <a:pPr algn="ctr">
              <a:lnSpc>
                <a:spcPts val="3200"/>
              </a:lnSpc>
            </a:pPr>
            <a:r>
              <a:rPr lang="en-US" sz="2400" dirty="0">
                <a:solidFill>
                  <a:srgbClr val="0066FF"/>
                </a:solidFill>
                <a:latin typeface="+mj-lt"/>
                <a:ea typeface="Tahoma" pitchFamily="34" charset="0"/>
                <a:cs typeface="Tahoma" pitchFamily="34" charset="0"/>
              </a:rPr>
              <a:t>Objectives and scope of the project</a:t>
            </a:r>
          </a:p>
        </p:txBody>
      </p:sp>
    </p:spTree>
    <p:extLst>
      <p:ext uri="{BB962C8B-B14F-4D97-AF65-F5344CB8AC3E}">
        <p14:creationId xmlns:p14="http://schemas.microsoft.com/office/powerpoint/2010/main" val="423371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04448" y="836712"/>
            <a:ext cx="468000" cy="324000"/>
          </a:xfrm>
          <a:prstGeom prst="ellipse">
            <a:avLst/>
          </a:prstGeom>
          <a:ln>
            <a:solidFill>
              <a:schemeClr val="bg1">
                <a:lumMod val="75000"/>
              </a:schemeClr>
            </a:solidFill>
          </a:ln>
        </p:spPr>
        <p:txBody>
          <a:bodyPr lIns="0" tIns="0" rIns="0" bIns="0" anchor="ctr" anchorCtr="0"/>
          <a:lstStyle/>
          <a:p>
            <a:pPr algn="ctr"/>
            <a:fld id="{CE2184F6-B7EF-4020-A117-128689956E96}" type="slidenum">
              <a:rPr lang="pl-PL" sz="1400" b="1" smtClean="0"/>
              <a:pPr algn="ctr"/>
              <a:t>12</a:t>
            </a:fld>
            <a:endParaRPr lang="pl-PL" sz="1400" b="1" dirty="0"/>
          </a:p>
        </p:txBody>
      </p:sp>
      <p:sp>
        <p:nvSpPr>
          <p:cNvPr id="8" name="Slide Number Placeholder 4"/>
          <p:cNvSpPr txBox="1">
            <a:spLocks/>
          </p:cNvSpPr>
          <p:nvPr/>
        </p:nvSpPr>
        <p:spPr>
          <a:xfrm>
            <a:off x="8604448" y="836712"/>
            <a:ext cx="468000" cy="324000"/>
          </a:xfrm>
          <a:prstGeom prst="ellipse">
            <a:avLst/>
          </a:prstGeom>
          <a:ln>
            <a:solidFill>
              <a:schemeClr val="bg1">
                <a:lumMod val="75000"/>
              </a:schemeClr>
            </a:solidFill>
          </a:ln>
        </p:spPr>
        <p:txBody>
          <a:bodyPr lIns="0" tIns="0" rIns="0" bIns="0" anchor="ctr" anchorCtr="0"/>
          <a:lstStyle>
            <a:defPPr>
              <a:defRPr lang="pl-PL"/>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400" b="1" smtClean="0"/>
              <a:pPr algn="ctr"/>
              <a:t>12</a:t>
            </a:fld>
            <a:endParaRPr lang="pl-PL" sz="1400" b="1" dirty="0"/>
          </a:p>
        </p:txBody>
      </p:sp>
      <p:sp>
        <p:nvSpPr>
          <p:cNvPr id="6" name="Rectangle 1"/>
          <p:cNvSpPr>
            <a:spLocks noChangeAspect="1" noChangeArrowheads="1"/>
          </p:cNvSpPr>
          <p:nvPr/>
        </p:nvSpPr>
        <p:spPr bwMode="auto">
          <a:xfrm>
            <a:off x="1195720" y="1229143"/>
            <a:ext cx="6904672" cy="615681"/>
          </a:xfrm>
          <a:prstGeom prst="rect">
            <a:avLst/>
          </a:prstGeom>
        </p:spPr>
        <p:txBody>
          <a:bodyPr wrap="square">
            <a:spAutoFit/>
          </a:bodyPr>
          <a:lstStyle/>
          <a:p>
            <a:pPr marL="361950" lvl="1" indent="-361950" fontAlgn="base">
              <a:lnSpc>
                <a:spcPts val="2000"/>
              </a:lnSpc>
              <a:spcBef>
                <a:spcPct val="0"/>
              </a:spcBef>
              <a:buClr>
                <a:srgbClr val="3366FF"/>
              </a:buClr>
              <a:buSzPct val="120000"/>
              <a:tabLst>
                <a:tab pos="714375" algn="l"/>
              </a:tabLst>
            </a:pPr>
            <a:r>
              <a:rPr lang="pl-PL" sz="2200" b="1" spc="-40" dirty="0">
                <a:solidFill>
                  <a:schemeClr val="tx1">
                    <a:lumMod val="50000"/>
                    <a:lumOff val="50000"/>
                  </a:schemeClr>
                </a:solidFill>
                <a:ea typeface="Times New Roman" pitchFamily="18" charset="0"/>
                <a:cs typeface="Arial" pitchFamily="34" charset="0"/>
              </a:rPr>
              <a:t>1) </a:t>
            </a:r>
            <a:r>
              <a:rPr lang="pl-PL" sz="2200" b="1" spc="-40" dirty="0" smtClean="0">
                <a:solidFill>
                  <a:schemeClr val="tx1">
                    <a:lumMod val="50000"/>
                    <a:lumOff val="50000"/>
                  </a:schemeClr>
                </a:solidFill>
                <a:ea typeface="Times New Roman" pitchFamily="18" charset="0"/>
                <a:cs typeface="Arial" pitchFamily="34" charset="0"/>
              </a:rPr>
              <a:t> </a:t>
            </a:r>
            <a:r>
              <a:rPr lang="en-US" sz="2200" b="1" dirty="0" smtClean="0">
                <a:solidFill>
                  <a:schemeClr val="tx1">
                    <a:lumMod val="50000"/>
                    <a:lumOff val="50000"/>
                  </a:schemeClr>
                </a:solidFill>
                <a:ea typeface="Times New Roman" pitchFamily="18" charset="0"/>
                <a:cs typeface="Arial" pitchFamily="34" charset="0"/>
              </a:rPr>
              <a:t>General </a:t>
            </a:r>
            <a:r>
              <a:rPr lang="en-US" sz="2200" b="1" dirty="0">
                <a:solidFill>
                  <a:schemeClr val="tx1">
                    <a:lumMod val="50000"/>
                    <a:lumOff val="50000"/>
                  </a:schemeClr>
                </a:solidFill>
                <a:ea typeface="Times New Roman" pitchFamily="18" charset="0"/>
                <a:cs typeface="Arial" pitchFamily="34" charset="0"/>
              </a:rPr>
              <a:t>concept and methodology for a baseline of environmental conditions in foreseen location of NPP</a:t>
            </a:r>
          </a:p>
        </p:txBody>
      </p:sp>
      <p:graphicFrame>
        <p:nvGraphicFramePr>
          <p:cNvPr id="7" name="Tabela 6"/>
          <p:cNvGraphicFramePr>
            <a:graphicFrameLocks noGrp="1"/>
          </p:cNvGraphicFramePr>
          <p:nvPr>
            <p:extLst>
              <p:ext uri="{D42A27DB-BD31-4B8C-83A1-F6EECF244321}">
                <p14:modId xmlns:p14="http://schemas.microsoft.com/office/powerpoint/2010/main" val="290181632"/>
              </p:ext>
            </p:extLst>
          </p:nvPr>
        </p:nvGraphicFramePr>
        <p:xfrm>
          <a:off x="611560" y="1909152"/>
          <a:ext cx="8281614" cy="4328160"/>
        </p:xfrm>
        <a:graphic>
          <a:graphicData uri="http://schemas.openxmlformats.org/drawingml/2006/table">
            <a:tbl>
              <a:tblPr firstRow="1" firstCol="1" bandRow="1">
                <a:tableStyleId>{5C22544A-7EE6-4342-B048-85BDC9FD1C3A}</a:tableStyleId>
              </a:tblPr>
              <a:tblGrid>
                <a:gridCol w="412201"/>
                <a:gridCol w="6931872"/>
                <a:gridCol w="937541"/>
              </a:tblGrid>
              <a:tr h="853440">
                <a:tc>
                  <a:txBody>
                    <a:bodyPr/>
                    <a:lstStyle/>
                    <a:p>
                      <a:pPr algn="ctr">
                        <a:lnSpc>
                          <a:spcPct val="100000"/>
                        </a:lnSpc>
                        <a:spcAft>
                          <a:spcPts val="0"/>
                        </a:spcAft>
                      </a:pPr>
                      <a:r>
                        <a:rPr lang="pl-PL" sz="1800" kern="1200" dirty="0">
                          <a:solidFill>
                            <a:schemeClr val="tx1">
                              <a:lumMod val="65000"/>
                              <a:lumOff val="35000"/>
                            </a:schemeClr>
                          </a:solidFill>
                          <a:latin typeface="+mn-lt"/>
                          <a:ea typeface="Times New Roman" pitchFamily="18" charset="0"/>
                          <a:cs typeface="Arial" pitchFamily="34" charset="0"/>
                        </a:rPr>
                        <a:t>1</a:t>
                      </a:r>
                    </a:p>
                  </a:txBody>
                  <a:tcPr marL="20756" marR="20756" marT="0" marB="0"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lnSpc>
                          <a:spcPct val="100000"/>
                        </a:lnSpc>
                        <a:spcAft>
                          <a:spcPts val="0"/>
                        </a:spcAft>
                      </a:pPr>
                      <a:r>
                        <a:rPr lang="pl-PL" sz="1500" b="0" kern="1200" noProof="0" dirty="0" smtClean="0">
                          <a:solidFill>
                            <a:srgbClr val="0000CC"/>
                          </a:solidFill>
                          <a:latin typeface="+mn-lt"/>
                          <a:ea typeface="Times New Roman" pitchFamily="18" charset="0"/>
                          <a:cs typeface="Arial" pitchFamily="34" charset="0"/>
                        </a:rPr>
                        <a:t>Development of </a:t>
                      </a:r>
                      <a:r>
                        <a:rPr lang="en-US" sz="1500" b="0" kern="1200" noProof="0" dirty="0" smtClean="0">
                          <a:solidFill>
                            <a:srgbClr val="0000CC"/>
                          </a:solidFill>
                          <a:latin typeface="+mn-lt"/>
                          <a:ea typeface="Times New Roman" pitchFamily="18" charset="0"/>
                          <a:cs typeface="Arial" pitchFamily="34" charset="0"/>
                        </a:rPr>
                        <a:t>general basis and validation of system for risk assessment to population and environment from external exposure and methodology of monitoring and mapping analysis of gamma radiation background measurements with passive TLD and mobile spectrometer.</a:t>
                      </a:r>
                      <a:endParaRPr lang="en-US" sz="1500" b="0" kern="1200" noProof="0" dirty="0">
                        <a:solidFill>
                          <a:srgbClr val="0000CC"/>
                        </a:solidFill>
                        <a:latin typeface="+mn-lt"/>
                        <a:ea typeface="Times New Roman" pitchFamily="18" charset="0"/>
                        <a:cs typeface="Arial" pitchFamily="34" charset="0"/>
                      </a:endParaRPr>
                    </a:p>
                  </a:txBody>
                  <a:tcPr marL="20756" marR="20756" marT="0" marB="0"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pl-PL" sz="1800" b="1" kern="1200" dirty="0">
                        <a:solidFill>
                          <a:schemeClr val="tx1">
                            <a:lumMod val="65000"/>
                            <a:lumOff val="35000"/>
                          </a:schemeClr>
                        </a:solidFill>
                        <a:latin typeface="+mn-lt"/>
                        <a:ea typeface="Times New Roman" pitchFamily="18" charset="0"/>
                        <a:cs typeface="Arial" pitchFamily="34" charset="0"/>
                      </a:endParaRPr>
                    </a:p>
                  </a:txBody>
                  <a:tcPr marL="0" marR="0" marT="0" marB="0">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853440">
                <a:tc>
                  <a:txBody>
                    <a:bodyPr/>
                    <a:lstStyle/>
                    <a:p>
                      <a:pPr algn="ctr">
                        <a:lnSpc>
                          <a:spcPct val="100000"/>
                        </a:lnSpc>
                        <a:spcAft>
                          <a:spcPts val="0"/>
                        </a:spcAft>
                      </a:pPr>
                      <a:r>
                        <a:rPr lang="pl-PL" sz="1800" kern="1200" dirty="0">
                          <a:solidFill>
                            <a:schemeClr val="tx1">
                              <a:lumMod val="65000"/>
                              <a:lumOff val="35000"/>
                            </a:schemeClr>
                          </a:solidFill>
                          <a:latin typeface="+mn-lt"/>
                          <a:ea typeface="Times New Roman" pitchFamily="18" charset="0"/>
                          <a:cs typeface="Arial" pitchFamily="34" charset="0"/>
                        </a:rPr>
                        <a:t>2</a:t>
                      </a:r>
                    </a:p>
                  </a:txBody>
                  <a:tcPr marL="20756" marR="20756"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just" defTabSz="914400" rtl="0" eaLnBrk="1" latinLnBrk="0" hangingPunct="1">
                        <a:lnSpc>
                          <a:spcPct val="100000"/>
                        </a:lnSpc>
                        <a:spcAft>
                          <a:spcPts val="0"/>
                        </a:spcAft>
                      </a:pPr>
                      <a:r>
                        <a:rPr lang="en-US" sz="1500" b="0" kern="1200" noProof="0" dirty="0" smtClean="0">
                          <a:solidFill>
                            <a:srgbClr val="0000CC"/>
                          </a:solidFill>
                          <a:latin typeface="+mn-lt"/>
                          <a:ea typeface="Times New Roman" pitchFamily="18" charset="0"/>
                          <a:cs typeface="Arial" pitchFamily="34" charset="0"/>
                        </a:rPr>
                        <a:t>Development of methodology and realization pilot case study in locations of planed NPP for determination of baseline</a:t>
                      </a:r>
                      <a:r>
                        <a:rPr lang="en-US" sz="1500" b="0" kern="1200" baseline="0" noProof="0" dirty="0" smtClean="0">
                          <a:solidFill>
                            <a:srgbClr val="0000CC"/>
                          </a:solidFill>
                          <a:latin typeface="+mn-lt"/>
                          <a:ea typeface="Times New Roman" pitchFamily="18" charset="0"/>
                          <a:cs typeface="Arial" pitchFamily="34" charset="0"/>
                        </a:rPr>
                        <a:t> of  concentrations natural and </a:t>
                      </a:r>
                      <a:r>
                        <a:rPr lang="en-US" sz="1500" b="0" kern="1200" baseline="0" noProof="0" dirty="0" err="1" smtClean="0">
                          <a:solidFill>
                            <a:srgbClr val="0000CC"/>
                          </a:solidFill>
                          <a:latin typeface="+mn-lt"/>
                          <a:ea typeface="Times New Roman" pitchFamily="18" charset="0"/>
                          <a:cs typeface="Arial" pitchFamily="34" charset="0"/>
                        </a:rPr>
                        <a:t>antropogenic</a:t>
                      </a:r>
                      <a:r>
                        <a:rPr lang="en-US" sz="1500" b="0" kern="1200" baseline="0" noProof="0" dirty="0" smtClean="0">
                          <a:solidFill>
                            <a:srgbClr val="0000CC"/>
                          </a:solidFill>
                          <a:latin typeface="+mn-lt"/>
                          <a:ea typeface="Times New Roman" pitchFamily="18" charset="0"/>
                          <a:cs typeface="Arial" pitchFamily="34" charset="0"/>
                        </a:rPr>
                        <a:t> radionuclides</a:t>
                      </a:r>
                      <a:endParaRPr lang="en-US" sz="1500" b="0" kern="1200" noProof="0" dirty="0">
                        <a:solidFill>
                          <a:srgbClr val="0000CC"/>
                        </a:solidFill>
                        <a:latin typeface="+mn-lt"/>
                        <a:ea typeface="Times New Roman" pitchFamily="18" charset="0"/>
                        <a:cs typeface="Arial" pitchFamily="34" charset="0"/>
                      </a:endParaRPr>
                    </a:p>
                  </a:txBody>
                  <a:tcPr marL="20756" marR="20756"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pl-PL" sz="2000" b="1" kern="1200" dirty="0">
                        <a:solidFill>
                          <a:schemeClr val="tx1">
                            <a:lumMod val="65000"/>
                            <a:lumOff val="35000"/>
                          </a:schemeClr>
                        </a:solidFill>
                        <a:latin typeface="+mn-lt"/>
                        <a:ea typeface="Times New Roman" pitchFamily="18" charset="0"/>
                        <a:cs typeface="Arial" pitchFamily="34" charset="0"/>
                      </a:endParaRPr>
                    </a:p>
                  </a:txBody>
                  <a:tcPr marL="0" marR="0" marT="0" marB="0">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853440">
                <a:tc>
                  <a:txBody>
                    <a:bodyPr/>
                    <a:lstStyle/>
                    <a:p>
                      <a:pPr algn="ctr">
                        <a:lnSpc>
                          <a:spcPct val="100000"/>
                        </a:lnSpc>
                        <a:spcAft>
                          <a:spcPts val="0"/>
                        </a:spcAft>
                      </a:pPr>
                      <a:r>
                        <a:rPr lang="pl-PL" sz="1800" kern="1200" dirty="0">
                          <a:solidFill>
                            <a:schemeClr val="tx1">
                              <a:lumMod val="65000"/>
                              <a:lumOff val="35000"/>
                            </a:schemeClr>
                          </a:solidFill>
                          <a:latin typeface="+mn-lt"/>
                          <a:ea typeface="Times New Roman" pitchFamily="18" charset="0"/>
                          <a:cs typeface="Arial" pitchFamily="34" charset="0"/>
                        </a:rPr>
                        <a:t>3</a:t>
                      </a:r>
                    </a:p>
                  </a:txBody>
                  <a:tcPr marL="20756" marR="20756"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just" defTabSz="914400" rtl="0" eaLnBrk="1" latinLnBrk="0" hangingPunct="1">
                        <a:lnSpc>
                          <a:spcPct val="100000"/>
                        </a:lnSpc>
                        <a:spcAft>
                          <a:spcPts val="0"/>
                        </a:spcAft>
                      </a:pPr>
                      <a:r>
                        <a:rPr lang="en-US" sz="1500" b="0" kern="1200" dirty="0" smtClean="0">
                          <a:solidFill>
                            <a:srgbClr val="0000CC"/>
                          </a:solidFill>
                          <a:latin typeface="+mn-lt"/>
                          <a:ea typeface="Times New Roman" pitchFamily="18" charset="0"/>
                          <a:cs typeface="Arial" pitchFamily="34" charset="0"/>
                        </a:rPr>
                        <a:t>Dating of groundwater using anthropogenic gaseous tracers (SF6, SF5CF3,  CFC-12, HC-1311)</a:t>
                      </a:r>
                      <a:endParaRPr lang="pl-PL" sz="1500" b="0" kern="1200" dirty="0">
                        <a:solidFill>
                          <a:srgbClr val="0000CC"/>
                        </a:solidFill>
                        <a:latin typeface="+mn-lt"/>
                        <a:ea typeface="Times New Roman" pitchFamily="18" charset="0"/>
                        <a:cs typeface="Arial" pitchFamily="34" charset="0"/>
                      </a:endParaRPr>
                    </a:p>
                  </a:txBody>
                  <a:tcPr marL="20756" marR="20756"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pl-PL" sz="2000" b="1" kern="1200" dirty="0">
                        <a:solidFill>
                          <a:schemeClr val="tx1">
                            <a:lumMod val="65000"/>
                            <a:lumOff val="35000"/>
                          </a:schemeClr>
                        </a:solidFill>
                        <a:latin typeface="+mn-lt"/>
                        <a:ea typeface="Times New Roman" pitchFamily="18" charset="0"/>
                        <a:cs typeface="Arial" pitchFamily="34" charset="0"/>
                      </a:endParaRPr>
                    </a:p>
                  </a:txBody>
                  <a:tcPr marL="0" marR="0" marT="0" marB="0">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853440">
                <a:tc>
                  <a:txBody>
                    <a:bodyPr/>
                    <a:lstStyle/>
                    <a:p>
                      <a:pPr algn="ctr">
                        <a:lnSpc>
                          <a:spcPct val="100000"/>
                        </a:lnSpc>
                        <a:spcAft>
                          <a:spcPts val="0"/>
                        </a:spcAft>
                      </a:pPr>
                      <a:r>
                        <a:rPr lang="pl-PL" sz="1800" kern="1200" dirty="0">
                          <a:solidFill>
                            <a:schemeClr val="tx1">
                              <a:lumMod val="65000"/>
                              <a:lumOff val="35000"/>
                            </a:schemeClr>
                          </a:solidFill>
                          <a:latin typeface="+mn-lt"/>
                          <a:ea typeface="Times New Roman" pitchFamily="18" charset="0"/>
                          <a:cs typeface="Arial" pitchFamily="34" charset="0"/>
                        </a:rPr>
                        <a:t>4</a:t>
                      </a:r>
                    </a:p>
                  </a:txBody>
                  <a:tcPr marL="20756" marR="20756"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just" defTabSz="914400" rtl="0" eaLnBrk="1" latinLnBrk="0" hangingPunct="1">
                        <a:lnSpc>
                          <a:spcPct val="100000"/>
                        </a:lnSpc>
                        <a:spcAft>
                          <a:spcPts val="0"/>
                        </a:spcAft>
                      </a:pPr>
                      <a:r>
                        <a:rPr lang="en-US" sz="1500" b="0" kern="1200" noProof="0" dirty="0" smtClean="0">
                          <a:solidFill>
                            <a:srgbClr val="0000CC"/>
                          </a:solidFill>
                          <a:latin typeface="+mn-lt"/>
                          <a:ea typeface="Times New Roman" pitchFamily="18" charset="0"/>
                          <a:cs typeface="Arial" pitchFamily="34" charset="0"/>
                        </a:rPr>
                        <a:t>General basis of active monitoring around planet EJ facilities and design of laboratory performing passive monitoring around</a:t>
                      </a:r>
                      <a:r>
                        <a:rPr lang="en-US" sz="1500" b="0" kern="1200" baseline="0" noProof="0" dirty="0" smtClean="0">
                          <a:solidFill>
                            <a:srgbClr val="0000CC"/>
                          </a:solidFill>
                          <a:latin typeface="+mn-lt"/>
                          <a:ea typeface="Times New Roman" pitchFamily="18" charset="0"/>
                          <a:cs typeface="Arial" pitchFamily="34" charset="0"/>
                        </a:rPr>
                        <a:t> EJ facilities.</a:t>
                      </a:r>
                      <a:endParaRPr lang="en-US" sz="1500" b="0" kern="1200" noProof="0" dirty="0">
                        <a:solidFill>
                          <a:srgbClr val="0000CC"/>
                        </a:solidFill>
                        <a:latin typeface="+mn-lt"/>
                        <a:ea typeface="Times New Roman" pitchFamily="18" charset="0"/>
                        <a:cs typeface="Arial" pitchFamily="34" charset="0"/>
                      </a:endParaRPr>
                    </a:p>
                  </a:txBody>
                  <a:tcPr marL="20756" marR="20756"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pl-PL" sz="2000" b="1" kern="1200" dirty="0">
                        <a:solidFill>
                          <a:schemeClr val="tx1">
                            <a:lumMod val="65000"/>
                            <a:lumOff val="35000"/>
                          </a:schemeClr>
                        </a:solidFill>
                        <a:latin typeface="+mn-lt"/>
                        <a:ea typeface="Times New Roman" pitchFamily="18" charset="0"/>
                        <a:cs typeface="Arial" pitchFamily="34" charset="0"/>
                      </a:endParaRPr>
                    </a:p>
                  </a:txBody>
                  <a:tcPr marL="0" marR="0" marT="0" marB="0">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853440">
                <a:tc>
                  <a:txBody>
                    <a:bodyPr/>
                    <a:lstStyle/>
                    <a:p>
                      <a:pPr algn="ctr">
                        <a:lnSpc>
                          <a:spcPct val="100000"/>
                        </a:lnSpc>
                        <a:spcAft>
                          <a:spcPts val="0"/>
                        </a:spcAft>
                      </a:pPr>
                      <a:r>
                        <a:rPr lang="pl-PL" sz="1800" kern="1200" dirty="0">
                          <a:solidFill>
                            <a:schemeClr val="tx1">
                              <a:lumMod val="65000"/>
                              <a:lumOff val="35000"/>
                            </a:schemeClr>
                          </a:solidFill>
                          <a:latin typeface="+mn-lt"/>
                          <a:ea typeface="Times New Roman" pitchFamily="18" charset="0"/>
                          <a:cs typeface="Arial" pitchFamily="34" charset="0"/>
                        </a:rPr>
                        <a:t>5</a:t>
                      </a:r>
                    </a:p>
                  </a:txBody>
                  <a:tcPr marL="20756" marR="20756"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just" defTabSz="914400" rtl="0" eaLnBrk="1" latinLnBrk="0" hangingPunct="1">
                        <a:lnSpc>
                          <a:spcPct val="100000"/>
                        </a:lnSpc>
                        <a:spcAft>
                          <a:spcPts val="0"/>
                        </a:spcAft>
                      </a:pPr>
                      <a:r>
                        <a:rPr lang="en-US" sz="1500" b="0" kern="1200" noProof="0" dirty="0" smtClean="0">
                          <a:solidFill>
                            <a:srgbClr val="0000CC"/>
                          </a:solidFill>
                          <a:latin typeface="+mn-lt"/>
                          <a:ea typeface="Times New Roman" pitchFamily="18" charset="0"/>
                          <a:cs typeface="Arial" pitchFamily="34" charset="0"/>
                        </a:rPr>
                        <a:t>Development of system and tools for quality assurance to control laboratories performing radiological</a:t>
                      </a:r>
                      <a:r>
                        <a:rPr lang="en-US" sz="1500" b="0" kern="1200" baseline="0" noProof="0" dirty="0" smtClean="0">
                          <a:solidFill>
                            <a:srgbClr val="0000CC"/>
                          </a:solidFill>
                          <a:latin typeface="+mn-lt"/>
                          <a:ea typeface="Times New Roman" pitchFamily="18" charset="0"/>
                          <a:cs typeface="Arial" pitchFamily="34" charset="0"/>
                        </a:rPr>
                        <a:t> environmental monitoring</a:t>
                      </a:r>
                      <a:endParaRPr lang="en-US" sz="1500" b="0" kern="1200" noProof="0" dirty="0">
                        <a:solidFill>
                          <a:srgbClr val="0000CC"/>
                        </a:solidFill>
                        <a:latin typeface="+mn-lt"/>
                        <a:ea typeface="Times New Roman" pitchFamily="18" charset="0"/>
                        <a:cs typeface="Arial" pitchFamily="34" charset="0"/>
                      </a:endParaRPr>
                    </a:p>
                  </a:txBody>
                  <a:tcPr marL="20756" marR="20756"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endParaRPr lang="pl-PL" sz="2000" b="1" kern="1200" dirty="0">
                        <a:solidFill>
                          <a:schemeClr val="tx1">
                            <a:lumMod val="65000"/>
                            <a:lumOff val="35000"/>
                          </a:schemeClr>
                        </a:solidFill>
                        <a:latin typeface="+mn-lt"/>
                        <a:ea typeface="Times New Roman" pitchFamily="18" charset="0"/>
                        <a:cs typeface="Arial" pitchFamily="34" charset="0"/>
                      </a:endParaRPr>
                    </a:p>
                  </a:txBody>
                  <a:tcPr marL="0" marR="0" marT="0" marB="0">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grpSp>
        <p:nvGrpSpPr>
          <p:cNvPr id="10" name="Grupa 9"/>
          <p:cNvGrpSpPr/>
          <p:nvPr/>
        </p:nvGrpSpPr>
        <p:grpSpPr>
          <a:xfrm>
            <a:off x="8161882" y="1989296"/>
            <a:ext cx="684000" cy="4104000"/>
            <a:chOff x="8172400" y="1988840"/>
            <a:chExt cx="684000" cy="4176464"/>
          </a:xfrm>
        </p:grpSpPr>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400" y="1988840"/>
              <a:ext cx="648000" cy="68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Obraz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0400" y="2987224"/>
              <a:ext cx="648000" cy="585792"/>
            </a:xfrm>
            <a:prstGeom prst="rect">
              <a:avLst/>
            </a:prstGeom>
          </p:spPr>
        </p:pic>
        <p:pic>
          <p:nvPicPr>
            <p:cNvPr id="13" name="Obraz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0400" y="3851320"/>
              <a:ext cx="648000" cy="585792"/>
            </a:xfrm>
            <a:prstGeom prst="rect">
              <a:avLst/>
            </a:prstGeom>
          </p:spPr>
        </p:pic>
        <p:pic>
          <p:nvPicPr>
            <p:cNvPr id="15" name="Obraz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72400" y="4687129"/>
              <a:ext cx="684000" cy="542071"/>
            </a:xfrm>
            <a:prstGeom prst="rect">
              <a:avLst/>
            </a:prstGeom>
          </p:spPr>
        </p:pic>
        <p:pic>
          <p:nvPicPr>
            <p:cNvPr id="16" name="Obraz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0400" y="5517304"/>
              <a:ext cx="648000" cy="648000"/>
            </a:xfrm>
            <a:prstGeom prst="rect">
              <a:avLst/>
            </a:prstGeom>
          </p:spPr>
        </p:pic>
      </p:grpSp>
    </p:spTree>
    <p:extLst>
      <p:ext uri="{BB962C8B-B14F-4D97-AF65-F5344CB8AC3E}">
        <p14:creationId xmlns:p14="http://schemas.microsoft.com/office/powerpoint/2010/main" val="1111320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04448" y="836712"/>
            <a:ext cx="468000" cy="324000"/>
          </a:xfrm>
          <a:prstGeom prst="ellipse">
            <a:avLst/>
          </a:prstGeom>
          <a:ln>
            <a:solidFill>
              <a:schemeClr val="bg1">
                <a:lumMod val="75000"/>
              </a:schemeClr>
            </a:solidFill>
          </a:ln>
        </p:spPr>
        <p:txBody>
          <a:bodyPr lIns="0" tIns="0" rIns="0" bIns="0" anchor="ctr" anchorCtr="0"/>
          <a:lstStyle/>
          <a:p>
            <a:pPr algn="ctr"/>
            <a:fld id="{CE2184F6-B7EF-4020-A117-128689956E96}" type="slidenum">
              <a:rPr lang="pl-PL" sz="1400" b="1" smtClean="0"/>
              <a:pPr algn="ctr"/>
              <a:t>13</a:t>
            </a:fld>
            <a:endParaRPr lang="pl-PL" sz="1400" b="1" dirty="0"/>
          </a:p>
        </p:txBody>
      </p:sp>
      <p:sp>
        <p:nvSpPr>
          <p:cNvPr id="8" name="Slide Number Placeholder 4"/>
          <p:cNvSpPr txBox="1">
            <a:spLocks/>
          </p:cNvSpPr>
          <p:nvPr/>
        </p:nvSpPr>
        <p:spPr>
          <a:xfrm>
            <a:off x="8604448" y="836712"/>
            <a:ext cx="468000" cy="324000"/>
          </a:xfrm>
          <a:prstGeom prst="ellipse">
            <a:avLst/>
          </a:prstGeom>
          <a:ln>
            <a:solidFill>
              <a:schemeClr val="bg1">
                <a:lumMod val="75000"/>
              </a:schemeClr>
            </a:solidFill>
          </a:ln>
        </p:spPr>
        <p:txBody>
          <a:bodyPr lIns="0" tIns="0" rIns="0" bIns="0" anchor="ctr" anchorCtr="0"/>
          <a:lstStyle>
            <a:defPPr>
              <a:defRPr lang="pl-PL"/>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400" b="1" smtClean="0"/>
              <a:pPr algn="ctr"/>
              <a:t>13</a:t>
            </a:fld>
            <a:endParaRPr lang="pl-PL" sz="1400" b="1" dirty="0"/>
          </a:p>
        </p:txBody>
      </p:sp>
      <p:sp>
        <p:nvSpPr>
          <p:cNvPr id="6" name="Rectangle 1"/>
          <p:cNvSpPr>
            <a:spLocks noChangeAspect="1" noChangeArrowheads="1"/>
          </p:cNvSpPr>
          <p:nvPr/>
        </p:nvSpPr>
        <p:spPr bwMode="auto">
          <a:xfrm>
            <a:off x="1259632" y="1229143"/>
            <a:ext cx="7812816" cy="605294"/>
          </a:xfrm>
          <a:prstGeom prst="rect">
            <a:avLst/>
          </a:prstGeom>
        </p:spPr>
        <p:txBody>
          <a:bodyPr wrap="square">
            <a:spAutoFit/>
          </a:bodyPr>
          <a:lstStyle/>
          <a:p>
            <a:pPr marL="361950" lvl="1" indent="-361950" fontAlgn="base">
              <a:lnSpc>
                <a:spcPts val="2000"/>
              </a:lnSpc>
              <a:spcBef>
                <a:spcPct val="0"/>
              </a:spcBef>
              <a:buClr>
                <a:srgbClr val="3366FF"/>
              </a:buClr>
              <a:buSzPct val="120000"/>
              <a:tabLst>
                <a:tab pos="714375" algn="l"/>
              </a:tabLst>
            </a:pPr>
            <a:r>
              <a:rPr lang="pl-PL" sz="2200" b="1" spc="-40" dirty="0">
                <a:solidFill>
                  <a:schemeClr val="tx1">
                    <a:lumMod val="50000"/>
                    <a:lumOff val="50000"/>
                  </a:schemeClr>
                </a:solidFill>
                <a:ea typeface="Times New Roman" pitchFamily="18" charset="0"/>
                <a:cs typeface="Arial" pitchFamily="34" charset="0"/>
              </a:rPr>
              <a:t>2) </a:t>
            </a:r>
            <a:r>
              <a:rPr lang="en-US" sz="2200" b="1" dirty="0">
                <a:solidFill>
                  <a:schemeClr val="tx1">
                    <a:lumMod val="50000"/>
                    <a:lumOff val="50000"/>
                  </a:schemeClr>
                </a:solidFill>
                <a:ea typeface="Times New Roman" pitchFamily="18" charset="0"/>
                <a:cs typeface="Arial" pitchFamily="34" charset="0"/>
              </a:rPr>
              <a:t>Methods of biological </a:t>
            </a:r>
            <a:r>
              <a:rPr lang="en-US" sz="2200" b="1" dirty="0" err="1">
                <a:solidFill>
                  <a:schemeClr val="tx1">
                    <a:lumMod val="50000"/>
                    <a:lumOff val="50000"/>
                  </a:schemeClr>
                </a:solidFill>
                <a:ea typeface="Times New Roman" pitchFamily="18" charset="0"/>
                <a:cs typeface="Arial" pitchFamily="34" charset="0"/>
              </a:rPr>
              <a:t>dosimetry</a:t>
            </a:r>
            <a:r>
              <a:rPr lang="en-US" sz="2200" b="1" dirty="0">
                <a:solidFill>
                  <a:schemeClr val="tx1">
                    <a:lumMod val="50000"/>
                    <a:lumOff val="50000"/>
                  </a:schemeClr>
                </a:solidFill>
                <a:ea typeface="Times New Roman" pitchFamily="18" charset="0"/>
                <a:cs typeface="Arial" pitchFamily="34" charset="0"/>
              </a:rPr>
              <a:t> and bio-physical markers and indicators  of ionizing radiation impact on living organisms</a:t>
            </a:r>
          </a:p>
        </p:txBody>
      </p:sp>
      <p:graphicFrame>
        <p:nvGraphicFramePr>
          <p:cNvPr id="14" name="Tabela 13"/>
          <p:cNvGraphicFramePr>
            <a:graphicFrameLocks noGrp="1"/>
          </p:cNvGraphicFramePr>
          <p:nvPr>
            <p:extLst>
              <p:ext uri="{D42A27DB-BD31-4B8C-83A1-F6EECF244321}">
                <p14:modId xmlns:p14="http://schemas.microsoft.com/office/powerpoint/2010/main" val="2043300066"/>
              </p:ext>
            </p:extLst>
          </p:nvPr>
        </p:nvGraphicFramePr>
        <p:xfrm>
          <a:off x="683568" y="1993100"/>
          <a:ext cx="8280000" cy="4028188"/>
        </p:xfrm>
        <a:graphic>
          <a:graphicData uri="http://schemas.openxmlformats.org/drawingml/2006/table">
            <a:tbl>
              <a:tblPr firstRow="1" firstCol="1" bandRow="1">
                <a:tableStyleId>{5C22544A-7EE6-4342-B048-85BDC9FD1C3A}</a:tableStyleId>
              </a:tblPr>
              <a:tblGrid>
                <a:gridCol w="412123"/>
                <a:gridCol w="6930525"/>
                <a:gridCol w="937352"/>
              </a:tblGrid>
              <a:tr h="1007047">
                <a:tc>
                  <a:txBody>
                    <a:bodyPr/>
                    <a:lstStyle/>
                    <a:p>
                      <a:pPr marL="0" algn="ctr" defTabSz="914400" rtl="0" eaLnBrk="1" latinLnBrk="0" hangingPunct="1">
                        <a:lnSpc>
                          <a:spcPct val="100000"/>
                        </a:lnSpc>
                        <a:spcAft>
                          <a:spcPts val="0"/>
                        </a:spcAft>
                      </a:pPr>
                      <a:r>
                        <a:rPr lang="pl-PL" sz="1800" b="1" kern="1200" dirty="0">
                          <a:solidFill>
                            <a:schemeClr val="tx1">
                              <a:lumMod val="65000"/>
                              <a:lumOff val="35000"/>
                            </a:schemeClr>
                          </a:solidFill>
                          <a:latin typeface="+mn-lt"/>
                          <a:ea typeface="Times New Roman" pitchFamily="18" charset="0"/>
                          <a:cs typeface="Arial" pitchFamily="34" charset="0"/>
                        </a:rPr>
                        <a:t>6</a:t>
                      </a:r>
                    </a:p>
                  </a:txBody>
                  <a:tcPr marL="44450" marR="44450" marT="0" marB="0"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just" defTabSz="914400" rtl="0" eaLnBrk="1" latinLnBrk="0" hangingPunct="1">
                        <a:lnSpc>
                          <a:spcPct val="100000"/>
                        </a:lnSpc>
                        <a:spcAft>
                          <a:spcPts val="0"/>
                        </a:spcAft>
                      </a:pPr>
                      <a:r>
                        <a:rPr lang="en-US" sz="1500" b="0" kern="1200" noProof="0" dirty="0" smtClean="0">
                          <a:solidFill>
                            <a:srgbClr val="0000CC"/>
                          </a:solidFill>
                          <a:latin typeface="+mn-lt"/>
                          <a:ea typeface="Times New Roman" pitchFamily="18" charset="0"/>
                          <a:cs typeface="Arial" pitchFamily="34" charset="0"/>
                        </a:rPr>
                        <a:t>Accreditation procedure for determination absorbed gamma radiation dose base on measurements die</a:t>
                      </a:r>
                      <a:r>
                        <a:rPr lang="pl-PL" sz="1500" b="0" kern="1200" noProof="0" dirty="0" smtClean="0">
                          <a:solidFill>
                            <a:srgbClr val="0000CC"/>
                          </a:solidFill>
                          <a:latin typeface="+mn-lt"/>
                          <a:ea typeface="Times New Roman" pitchFamily="18" charset="0"/>
                          <a:cs typeface="Arial" pitchFamily="34" charset="0"/>
                        </a:rPr>
                        <a:t>c</a:t>
                      </a:r>
                      <a:r>
                        <a:rPr lang="en-US" sz="1500" b="0" kern="1200" noProof="0" dirty="0" err="1" smtClean="0">
                          <a:solidFill>
                            <a:srgbClr val="0000CC"/>
                          </a:solidFill>
                          <a:latin typeface="+mn-lt"/>
                          <a:ea typeface="Times New Roman" pitchFamily="18" charset="0"/>
                          <a:cs typeface="Arial" pitchFamily="34" charset="0"/>
                        </a:rPr>
                        <a:t>ectrics</a:t>
                      </a:r>
                      <a:r>
                        <a:rPr lang="en-US" sz="1500" b="0" kern="1200" noProof="0" dirty="0" smtClean="0">
                          <a:solidFill>
                            <a:srgbClr val="0000CC"/>
                          </a:solidFill>
                          <a:latin typeface="+mn-lt"/>
                          <a:ea typeface="Times New Roman" pitchFamily="18" charset="0"/>
                          <a:cs typeface="Arial" pitchFamily="34" charset="0"/>
                        </a:rPr>
                        <a:t> in  peripheral blood in exposed persons.</a:t>
                      </a:r>
                      <a:endParaRPr lang="en-US" sz="1500" b="0" kern="1200" noProof="0" dirty="0">
                        <a:solidFill>
                          <a:srgbClr val="0000CC"/>
                        </a:solidFill>
                        <a:latin typeface="+mn-lt"/>
                        <a:ea typeface="Times New Roman" pitchFamily="18" charset="0"/>
                        <a:cs typeface="Arial" pitchFamily="34" charset="0"/>
                      </a:endParaRPr>
                    </a:p>
                  </a:txBody>
                  <a:tcPr marL="44450" marR="44450" marT="0" marB="0"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00000"/>
                        </a:lnSpc>
                        <a:spcAft>
                          <a:spcPts val="0"/>
                        </a:spcAft>
                      </a:pPr>
                      <a:endParaRPr lang="pl-PL" sz="900" b="1" kern="1200" dirty="0">
                        <a:solidFill>
                          <a:schemeClr val="tx1">
                            <a:lumMod val="65000"/>
                            <a:lumOff val="35000"/>
                          </a:schemeClr>
                        </a:solidFill>
                        <a:latin typeface="+mn-lt"/>
                        <a:ea typeface="Times New Roman" pitchFamily="18" charset="0"/>
                        <a:cs typeface="Arial" pitchFamily="34" charset="0"/>
                      </a:endParaRPr>
                    </a:p>
                  </a:txBody>
                  <a:tcPr marL="0" marR="0" marT="0" marB="0"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1007047">
                <a:tc>
                  <a:txBody>
                    <a:bodyPr/>
                    <a:lstStyle/>
                    <a:p>
                      <a:pPr marL="0" algn="ctr" defTabSz="914400" rtl="0" eaLnBrk="1" latinLnBrk="0" hangingPunct="1">
                        <a:lnSpc>
                          <a:spcPct val="100000"/>
                        </a:lnSpc>
                        <a:spcAft>
                          <a:spcPts val="0"/>
                        </a:spcAft>
                      </a:pPr>
                      <a:r>
                        <a:rPr lang="pl-PL" sz="1800" b="1" kern="1200" dirty="0">
                          <a:solidFill>
                            <a:schemeClr val="tx1">
                              <a:lumMod val="65000"/>
                              <a:lumOff val="35000"/>
                            </a:schemeClr>
                          </a:solidFill>
                          <a:latin typeface="+mn-lt"/>
                          <a:ea typeface="Times New Roman" pitchFamily="18" charset="0"/>
                          <a:cs typeface="Arial" pitchFamily="34" charset="0"/>
                        </a:rPr>
                        <a:t>7</a:t>
                      </a:r>
                    </a:p>
                  </a:txBody>
                  <a:tcPr marL="44450" marR="44450"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just" defTabSz="914400" rtl="0" eaLnBrk="1" latinLnBrk="0" hangingPunct="1">
                        <a:lnSpc>
                          <a:spcPct val="100000"/>
                        </a:lnSpc>
                        <a:spcAft>
                          <a:spcPts val="0"/>
                        </a:spcAft>
                      </a:pPr>
                      <a:r>
                        <a:rPr lang="en-US" sz="1500" b="0" kern="1200" noProof="0" dirty="0" smtClean="0">
                          <a:solidFill>
                            <a:srgbClr val="0000CC"/>
                          </a:solidFill>
                          <a:latin typeface="+mn-lt"/>
                          <a:ea typeface="Times New Roman" pitchFamily="18" charset="0"/>
                          <a:cs typeface="Arial" pitchFamily="34" charset="0"/>
                        </a:rPr>
                        <a:t>Elaboration rapid tests for determining absorbed dose assessment for persons with different radiation sensitivity.</a:t>
                      </a:r>
                      <a:endParaRPr lang="en-US" sz="1500" b="0" kern="1200" noProof="0" dirty="0">
                        <a:solidFill>
                          <a:srgbClr val="0000CC"/>
                        </a:solidFill>
                        <a:latin typeface="+mn-lt"/>
                        <a:ea typeface="Times New Roman" pitchFamily="18" charset="0"/>
                        <a:cs typeface="Arial" pitchFamily="34" charset="0"/>
                      </a:endParaRPr>
                    </a:p>
                  </a:txBody>
                  <a:tcPr marL="44450" marR="44450"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00000"/>
                        </a:lnSpc>
                        <a:spcAft>
                          <a:spcPts val="0"/>
                        </a:spcAft>
                      </a:pPr>
                      <a:endParaRPr lang="pl-PL" sz="900" b="1" kern="1200" dirty="0">
                        <a:solidFill>
                          <a:schemeClr val="tx1">
                            <a:lumMod val="65000"/>
                            <a:lumOff val="35000"/>
                          </a:schemeClr>
                        </a:solidFill>
                        <a:latin typeface="+mn-lt"/>
                        <a:ea typeface="Times New Roman" pitchFamily="18" charset="0"/>
                        <a:cs typeface="Arial" pitchFamily="34" charset="0"/>
                      </a:endParaRPr>
                    </a:p>
                  </a:txBody>
                  <a:tcPr marL="0" marR="0"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1007047">
                <a:tc>
                  <a:txBody>
                    <a:bodyPr/>
                    <a:lstStyle/>
                    <a:p>
                      <a:pPr marL="0" algn="ctr" defTabSz="914400" rtl="0" eaLnBrk="1" latinLnBrk="0" hangingPunct="1">
                        <a:lnSpc>
                          <a:spcPct val="100000"/>
                        </a:lnSpc>
                        <a:spcAft>
                          <a:spcPts val="0"/>
                        </a:spcAft>
                      </a:pPr>
                      <a:r>
                        <a:rPr lang="pl-PL" sz="1800" b="1" kern="1200" dirty="0">
                          <a:solidFill>
                            <a:schemeClr val="tx1">
                              <a:lumMod val="65000"/>
                              <a:lumOff val="35000"/>
                            </a:schemeClr>
                          </a:solidFill>
                          <a:latin typeface="+mn-lt"/>
                          <a:ea typeface="Times New Roman" pitchFamily="18" charset="0"/>
                          <a:cs typeface="Arial" pitchFamily="34" charset="0"/>
                        </a:rPr>
                        <a:t>8</a:t>
                      </a:r>
                    </a:p>
                  </a:txBody>
                  <a:tcPr marL="44450" marR="44450"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just" defTabSz="914400" rtl="0" eaLnBrk="1" latinLnBrk="0" hangingPunct="1">
                        <a:lnSpc>
                          <a:spcPct val="100000"/>
                        </a:lnSpc>
                        <a:spcAft>
                          <a:spcPts val="0"/>
                        </a:spcAft>
                      </a:pPr>
                      <a:r>
                        <a:rPr lang="en-US" sz="1500" b="0" kern="1200" noProof="0" dirty="0" smtClean="0">
                          <a:solidFill>
                            <a:srgbClr val="0000CC"/>
                          </a:solidFill>
                          <a:latin typeface="+mn-lt"/>
                          <a:ea typeface="Times New Roman" pitchFamily="18" charset="0"/>
                          <a:cs typeface="Arial" pitchFamily="34" charset="0"/>
                        </a:rPr>
                        <a:t>Adaptation method for determination frequency of </a:t>
                      </a:r>
                      <a:r>
                        <a:rPr lang="en-US" sz="1500" b="0" kern="1200" noProof="0" dirty="0" err="1" smtClean="0">
                          <a:solidFill>
                            <a:srgbClr val="0000CC"/>
                          </a:solidFill>
                          <a:latin typeface="+mn-lt"/>
                          <a:ea typeface="Times New Roman" pitchFamily="18" charset="0"/>
                          <a:cs typeface="Arial" pitchFamily="34" charset="0"/>
                        </a:rPr>
                        <a:t>diecentric</a:t>
                      </a:r>
                      <a:r>
                        <a:rPr lang="en-US" sz="1500" b="0" kern="1200" noProof="0" dirty="0" smtClean="0">
                          <a:solidFill>
                            <a:srgbClr val="0000CC"/>
                          </a:solidFill>
                          <a:latin typeface="+mn-lt"/>
                          <a:ea typeface="Times New Roman" pitchFamily="18" charset="0"/>
                          <a:cs typeface="Arial" pitchFamily="34" charset="0"/>
                        </a:rPr>
                        <a:t> chromosomes for neutron </a:t>
                      </a:r>
                      <a:r>
                        <a:rPr lang="en-US" sz="1500" b="0" kern="1200" noProof="0" dirty="0" err="1" smtClean="0">
                          <a:solidFill>
                            <a:srgbClr val="0000CC"/>
                          </a:solidFill>
                          <a:latin typeface="+mn-lt"/>
                          <a:ea typeface="Times New Roman" pitchFamily="18" charset="0"/>
                          <a:cs typeface="Arial" pitchFamily="34" charset="0"/>
                        </a:rPr>
                        <a:t>dosimetry</a:t>
                      </a:r>
                      <a:r>
                        <a:rPr lang="en-US" sz="1500" b="0" kern="1200" noProof="0" dirty="0" smtClean="0">
                          <a:solidFill>
                            <a:srgbClr val="0000CC"/>
                          </a:solidFill>
                          <a:latin typeface="+mn-lt"/>
                          <a:ea typeface="Times New Roman" pitchFamily="18" charset="0"/>
                          <a:cs typeface="Arial" pitchFamily="34" charset="0"/>
                        </a:rPr>
                        <a:t> in emergency situation.</a:t>
                      </a:r>
                      <a:endParaRPr lang="en-US" sz="1500" b="0" kern="1200" noProof="0" dirty="0">
                        <a:solidFill>
                          <a:srgbClr val="0000CC"/>
                        </a:solidFill>
                        <a:latin typeface="+mn-lt"/>
                        <a:ea typeface="Times New Roman" pitchFamily="18" charset="0"/>
                        <a:cs typeface="Arial" pitchFamily="34" charset="0"/>
                      </a:endParaRPr>
                    </a:p>
                  </a:txBody>
                  <a:tcPr marL="44450" marR="44450"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00000"/>
                        </a:lnSpc>
                        <a:spcAft>
                          <a:spcPts val="0"/>
                        </a:spcAft>
                      </a:pPr>
                      <a:endParaRPr lang="pl-PL" sz="900" b="1" kern="1200" dirty="0">
                        <a:solidFill>
                          <a:schemeClr val="tx1">
                            <a:lumMod val="65000"/>
                            <a:lumOff val="35000"/>
                          </a:schemeClr>
                        </a:solidFill>
                        <a:latin typeface="+mn-lt"/>
                        <a:ea typeface="Times New Roman" pitchFamily="18" charset="0"/>
                        <a:cs typeface="Arial" pitchFamily="34" charset="0"/>
                      </a:endParaRPr>
                    </a:p>
                  </a:txBody>
                  <a:tcPr marL="0" marR="0"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1007047">
                <a:tc>
                  <a:txBody>
                    <a:bodyPr/>
                    <a:lstStyle/>
                    <a:p>
                      <a:pPr marL="0" algn="ctr" defTabSz="914400" rtl="0" eaLnBrk="1" latinLnBrk="0" hangingPunct="1">
                        <a:lnSpc>
                          <a:spcPct val="100000"/>
                        </a:lnSpc>
                        <a:spcAft>
                          <a:spcPts val="0"/>
                        </a:spcAft>
                      </a:pPr>
                      <a:r>
                        <a:rPr lang="pl-PL" sz="1800" b="1" kern="1200" dirty="0">
                          <a:solidFill>
                            <a:schemeClr val="tx1">
                              <a:lumMod val="65000"/>
                              <a:lumOff val="35000"/>
                            </a:schemeClr>
                          </a:solidFill>
                          <a:latin typeface="+mn-lt"/>
                          <a:ea typeface="Times New Roman" pitchFamily="18" charset="0"/>
                          <a:cs typeface="Arial" pitchFamily="34" charset="0"/>
                        </a:rPr>
                        <a:t>9</a:t>
                      </a:r>
                    </a:p>
                  </a:txBody>
                  <a:tcPr marL="44450" marR="44450"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just" defTabSz="914400" rtl="0" eaLnBrk="1" latinLnBrk="0" hangingPunct="1">
                        <a:lnSpc>
                          <a:spcPct val="120000"/>
                        </a:lnSpc>
                        <a:spcAft>
                          <a:spcPts val="0"/>
                        </a:spcAft>
                      </a:pPr>
                      <a:r>
                        <a:rPr lang="en-US" sz="1400" b="0" kern="1200" noProof="0" dirty="0" smtClean="0">
                          <a:solidFill>
                            <a:srgbClr val="0000CC"/>
                          </a:solidFill>
                          <a:latin typeface="+mn-lt"/>
                          <a:ea typeface="Times New Roman" pitchFamily="18" charset="0"/>
                          <a:cs typeface="Arial" pitchFamily="34" charset="0"/>
                        </a:rPr>
                        <a:t>Verification of suitability </a:t>
                      </a:r>
                      <a:r>
                        <a:rPr lang="en-US" sz="1400" b="0" kern="1200" noProof="0" dirty="0" err="1" smtClean="0">
                          <a:solidFill>
                            <a:srgbClr val="0000CC"/>
                          </a:solidFill>
                          <a:latin typeface="+mn-lt"/>
                          <a:ea typeface="Times New Roman" pitchFamily="18" charset="0"/>
                          <a:cs typeface="Arial" pitchFamily="34" charset="0"/>
                        </a:rPr>
                        <a:t>transcrypton</a:t>
                      </a:r>
                      <a:r>
                        <a:rPr lang="en-US" sz="1400" b="0" kern="1200" noProof="0" dirty="0" smtClean="0">
                          <a:solidFill>
                            <a:srgbClr val="0000CC"/>
                          </a:solidFill>
                          <a:latin typeface="+mn-lt"/>
                          <a:ea typeface="Times New Roman" pitchFamily="18" charset="0"/>
                          <a:cs typeface="Arial" pitchFamily="34" charset="0"/>
                        </a:rPr>
                        <a:t> changes in peripheral blood cells for </a:t>
                      </a:r>
                      <a:r>
                        <a:rPr lang="pl-PL" sz="1400" b="0" kern="1200" noProof="0" dirty="0" err="1" smtClean="0">
                          <a:solidFill>
                            <a:srgbClr val="0000CC"/>
                          </a:solidFill>
                          <a:latin typeface="+mn-lt"/>
                          <a:ea typeface="Times New Roman" pitchFamily="18" charset="0"/>
                          <a:cs typeface="Arial" pitchFamily="34" charset="0"/>
                        </a:rPr>
                        <a:t>radiation</a:t>
                      </a:r>
                      <a:r>
                        <a:rPr lang="pl-PL" sz="1400" b="0" kern="1200" noProof="0" dirty="0" smtClean="0">
                          <a:solidFill>
                            <a:srgbClr val="0000CC"/>
                          </a:solidFill>
                          <a:latin typeface="+mn-lt"/>
                          <a:ea typeface="Times New Roman" pitchFamily="18" charset="0"/>
                          <a:cs typeface="Arial" pitchFamily="34" charset="0"/>
                        </a:rPr>
                        <a:t> </a:t>
                      </a:r>
                      <a:r>
                        <a:rPr lang="en-US" sz="1400" b="0" kern="1200" noProof="0" dirty="0" smtClean="0">
                          <a:solidFill>
                            <a:srgbClr val="0000CC"/>
                          </a:solidFill>
                          <a:latin typeface="+mn-lt"/>
                          <a:ea typeface="Times New Roman" pitchFamily="18" charset="0"/>
                          <a:cs typeface="Arial" pitchFamily="34" charset="0"/>
                        </a:rPr>
                        <a:t>dose assessment.</a:t>
                      </a:r>
                      <a:endParaRPr lang="en-US" sz="1400" b="0" kern="1200" noProof="0" dirty="0">
                        <a:solidFill>
                          <a:srgbClr val="0000CC"/>
                        </a:solidFill>
                        <a:latin typeface="+mn-lt"/>
                        <a:ea typeface="Times New Roman" pitchFamily="18" charset="0"/>
                        <a:cs typeface="Arial" pitchFamily="34" charset="0"/>
                      </a:endParaRPr>
                    </a:p>
                  </a:txBody>
                  <a:tcPr marL="44450" marR="44450"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00000"/>
                        </a:lnSpc>
                        <a:spcAft>
                          <a:spcPts val="0"/>
                        </a:spcAft>
                      </a:pPr>
                      <a:endParaRPr lang="pl-PL" sz="900" b="1" kern="1200" dirty="0">
                        <a:solidFill>
                          <a:schemeClr val="tx1">
                            <a:lumMod val="65000"/>
                            <a:lumOff val="35000"/>
                          </a:schemeClr>
                        </a:solidFill>
                        <a:latin typeface="+mn-lt"/>
                        <a:ea typeface="Times New Roman" pitchFamily="18" charset="0"/>
                        <a:cs typeface="Arial" pitchFamily="34" charset="0"/>
                      </a:endParaRPr>
                    </a:p>
                  </a:txBody>
                  <a:tcPr marL="0" marR="0"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7" name="Grupa 16"/>
          <p:cNvGrpSpPr/>
          <p:nvPr/>
        </p:nvGrpSpPr>
        <p:grpSpPr>
          <a:xfrm>
            <a:off x="8162168" y="2132928"/>
            <a:ext cx="648000" cy="3672264"/>
            <a:chOff x="8162168" y="2132928"/>
            <a:chExt cx="648000" cy="3672264"/>
          </a:xfrm>
        </p:grpSpPr>
        <p:pic>
          <p:nvPicPr>
            <p:cNvPr id="18" name="Obraz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2168" y="2132928"/>
              <a:ext cx="648000" cy="648000"/>
            </a:xfrm>
            <a:prstGeom prst="rect">
              <a:avLst/>
            </a:prstGeom>
          </p:spPr>
        </p:pic>
        <p:pic>
          <p:nvPicPr>
            <p:cNvPr id="19" name="Obraz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2168" y="3203248"/>
              <a:ext cx="648000" cy="585792"/>
            </a:xfrm>
            <a:prstGeom prst="rect">
              <a:avLst/>
            </a:prstGeom>
          </p:spPr>
        </p:pic>
        <p:pic>
          <p:nvPicPr>
            <p:cNvPr id="20" name="Obraz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2168" y="5157192"/>
              <a:ext cx="648000" cy="648000"/>
            </a:xfrm>
            <a:prstGeom prst="rect">
              <a:avLst/>
            </a:prstGeom>
          </p:spPr>
        </p:pic>
        <p:pic>
          <p:nvPicPr>
            <p:cNvPr id="2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2168" y="4114090"/>
              <a:ext cx="648000" cy="68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68469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04448" y="836712"/>
            <a:ext cx="468000" cy="324000"/>
          </a:xfrm>
          <a:prstGeom prst="ellipse">
            <a:avLst/>
          </a:prstGeom>
          <a:ln>
            <a:solidFill>
              <a:schemeClr val="bg1">
                <a:lumMod val="75000"/>
              </a:schemeClr>
            </a:solidFill>
          </a:ln>
        </p:spPr>
        <p:txBody>
          <a:bodyPr lIns="0" tIns="0" rIns="0" bIns="0" anchor="ctr" anchorCtr="0"/>
          <a:lstStyle/>
          <a:p>
            <a:pPr algn="ctr"/>
            <a:fld id="{CE2184F6-B7EF-4020-A117-128689956E96}" type="slidenum">
              <a:rPr lang="pl-PL" sz="1400" b="1" smtClean="0"/>
              <a:pPr algn="ctr"/>
              <a:t>14</a:t>
            </a:fld>
            <a:endParaRPr lang="pl-PL" sz="1400" b="1" dirty="0"/>
          </a:p>
        </p:txBody>
      </p:sp>
      <p:sp>
        <p:nvSpPr>
          <p:cNvPr id="8" name="Slide Number Placeholder 4"/>
          <p:cNvSpPr txBox="1">
            <a:spLocks/>
          </p:cNvSpPr>
          <p:nvPr/>
        </p:nvSpPr>
        <p:spPr>
          <a:xfrm>
            <a:off x="8604448" y="836712"/>
            <a:ext cx="468000" cy="324000"/>
          </a:xfrm>
          <a:prstGeom prst="ellipse">
            <a:avLst/>
          </a:prstGeom>
          <a:ln>
            <a:solidFill>
              <a:schemeClr val="bg1">
                <a:lumMod val="75000"/>
              </a:schemeClr>
            </a:solidFill>
          </a:ln>
        </p:spPr>
        <p:txBody>
          <a:bodyPr lIns="0" tIns="0" rIns="0" bIns="0" anchor="ctr" anchorCtr="0"/>
          <a:lstStyle>
            <a:defPPr>
              <a:defRPr lang="pl-PL"/>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400" b="1" smtClean="0"/>
              <a:pPr algn="ctr"/>
              <a:t>14</a:t>
            </a:fld>
            <a:endParaRPr lang="pl-PL" sz="1400" b="1" dirty="0"/>
          </a:p>
        </p:txBody>
      </p:sp>
      <p:sp>
        <p:nvSpPr>
          <p:cNvPr id="6" name="Rectangle 1"/>
          <p:cNvSpPr>
            <a:spLocks noChangeAspect="1" noChangeArrowheads="1"/>
          </p:cNvSpPr>
          <p:nvPr/>
        </p:nvSpPr>
        <p:spPr bwMode="auto">
          <a:xfrm>
            <a:off x="1259632" y="1229143"/>
            <a:ext cx="7192704" cy="1374735"/>
          </a:xfrm>
          <a:prstGeom prst="rect">
            <a:avLst/>
          </a:prstGeom>
        </p:spPr>
        <p:txBody>
          <a:bodyPr wrap="square">
            <a:spAutoFit/>
          </a:bodyPr>
          <a:lstStyle/>
          <a:p>
            <a:pPr marL="361950" lvl="1" indent="-361950" fontAlgn="base">
              <a:lnSpc>
                <a:spcPts val="2000"/>
              </a:lnSpc>
              <a:spcBef>
                <a:spcPct val="0"/>
              </a:spcBef>
              <a:buClr>
                <a:srgbClr val="3366FF"/>
              </a:buClr>
              <a:buSzPct val="120000"/>
              <a:tabLst>
                <a:tab pos="714375" algn="l"/>
              </a:tabLst>
            </a:pPr>
            <a:r>
              <a:rPr lang="pl-PL" sz="2200" b="1" spc="-40" dirty="0">
                <a:solidFill>
                  <a:schemeClr val="tx1">
                    <a:lumMod val="50000"/>
                    <a:lumOff val="50000"/>
                  </a:schemeClr>
                </a:solidFill>
                <a:ea typeface="Times New Roman" pitchFamily="18" charset="0"/>
                <a:cs typeface="Arial" pitchFamily="34" charset="0"/>
              </a:rPr>
              <a:t>3) </a:t>
            </a:r>
            <a:r>
              <a:rPr lang="pl-PL" sz="2200" b="1" spc="-40" dirty="0" smtClean="0">
                <a:solidFill>
                  <a:schemeClr val="tx1">
                    <a:lumMod val="50000"/>
                    <a:lumOff val="50000"/>
                  </a:schemeClr>
                </a:solidFill>
                <a:ea typeface="Times New Roman" pitchFamily="18" charset="0"/>
                <a:cs typeface="Arial" pitchFamily="34" charset="0"/>
              </a:rPr>
              <a:t> </a:t>
            </a:r>
            <a:r>
              <a:rPr lang="en-US" sz="2200" b="1" dirty="0">
                <a:solidFill>
                  <a:schemeClr val="tx1">
                    <a:lumMod val="50000"/>
                    <a:lumOff val="50000"/>
                  </a:schemeClr>
                </a:solidFill>
                <a:ea typeface="Times New Roman" pitchFamily="18" charset="0"/>
                <a:cs typeface="Arial" pitchFamily="34" charset="0"/>
              </a:rPr>
              <a:t>New and modified radiometric methods to be applied in radiological protection of workers and population as well as protection of environment in vicinity of NPP. Ultrasensitive activities measurements of released from NPP isotopes, emergency and retrospective </a:t>
            </a:r>
            <a:r>
              <a:rPr lang="en-US" sz="2200" b="1" dirty="0" err="1">
                <a:solidFill>
                  <a:schemeClr val="tx1">
                    <a:lumMod val="50000"/>
                    <a:lumOff val="50000"/>
                  </a:schemeClr>
                </a:solidFill>
                <a:ea typeface="Times New Roman" pitchFamily="18" charset="0"/>
                <a:cs typeface="Arial" pitchFamily="34" charset="0"/>
              </a:rPr>
              <a:t>dosimetry</a:t>
            </a:r>
            <a:r>
              <a:rPr lang="en-US" sz="2200" b="1" dirty="0">
                <a:solidFill>
                  <a:schemeClr val="tx1">
                    <a:lumMod val="50000"/>
                    <a:lumOff val="50000"/>
                  </a:schemeClr>
                </a:solidFill>
                <a:ea typeface="Times New Roman" pitchFamily="18" charset="0"/>
                <a:cs typeface="Arial" pitchFamily="34" charset="0"/>
              </a:rPr>
              <a:t>.</a:t>
            </a:r>
          </a:p>
        </p:txBody>
      </p:sp>
      <p:graphicFrame>
        <p:nvGraphicFramePr>
          <p:cNvPr id="11" name="Tabela 10"/>
          <p:cNvGraphicFramePr>
            <a:graphicFrameLocks noGrp="1"/>
          </p:cNvGraphicFramePr>
          <p:nvPr>
            <p:extLst>
              <p:ext uri="{D42A27DB-BD31-4B8C-83A1-F6EECF244321}">
                <p14:modId xmlns:p14="http://schemas.microsoft.com/office/powerpoint/2010/main" val="3137315878"/>
              </p:ext>
            </p:extLst>
          </p:nvPr>
        </p:nvGraphicFramePr>
        <p:xfrm>
          <a:off x="665365" y="2616340"/>
          <a:ext cx="8280000" cy="2952000"/>
        </p:xfrm>
        <a:graphic>
          <a:graphicData uri="http://schemas.openxmlformats.org/drawingml/2006/table">
            <a:tbl>
              <a:tblPr firstRow="1" firstCol="1" bandRow="1">
                <a:tableStyleId>{5C22544A-7EE6-4342-B048-85BDC9FD1C3A}</a:tableStyleId>
              </a:tblPr>
              <a:tblGrid>
                <a:gridCol w="412124"/>
                <a:gridCol w="6930525"/>
                <a:gridCol w="937351"/>
              </a:tblGrid>
              <a:tr h="738000">
                <a:tc>
                  <a:txBody>
                    <a:bodyPr/>
                    <a:lstStyle/>
                    <a:p>
                      <a:pPr marL="0" algn="ctr" defTabSz="914400" rtl="0" eaLnBrk="1" latinLnBrk="0" hangingPunct="1">
                        <a:lnSpc>
                          <a:spcPct val="100000"/>
                        </a:lnSpc>
                        <a:spcAft>
                          <a:spcPts val="0"/>
                        </a:spcAft>
                      </a:pPr>
                      <a:r>
                        <a:rPr lang="pl-PL" sz="1800" b="1" kern="1200" dirty="0">
                          <a:solidFill>
                            <a:schemeClr val="tx1">
                              <a:lumMod val="65000"/>
                              <a:lumOff val="35000"/>
                            </a:schemeClr>
                          </a:solidFill>
                          <a:latin typeface="+mn-lt"/>
                          <a:ea typeface="Times New Roman" pitchFamily="18" charset="0"/>
                          <a:cs typeface="Arial" pitchFamily="34" charset="0"/>
                        </a:rPr>
                        <a:t>11</a:t>
                      </a:r>
                    </a:p>
                  </a:txBody>
                  <a:tcPr marL="44450" marR="44450" marT="0" marB="0"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just" defTabSz="914400" rtl="0" eaLnBrk="1" latinLnBrk="0" hangingPunct="1">
                        <a:lnSpc>
                          <a:spcPct val="100000"/>
                        </a:lnSpc>
                        <a:spcAft>
                          <a:spcPts val="0"/>
                        </a:spcAft>
                      </a:pPr>
                      <a:r>
                        <a:rPr lang="en-US" sz="1500" b="0" kern="1200" noProof="0" dirty="0" smtClean="0">
                          <a:solidFill>
                            <a:srgbClr val="0000CC"/>
                          </a:solidFill>
                          <a:latin typeface="+mn-lt"/>
                          <a:ea typeface="Times New Roman" pitchFamily="18" charset="0"/>
                          <a:cs typeface="Arial" pitchFamily="34" charset="0"/>
                        </a:rPr>
                        <a:t>New </a:t>
                      </a:r>
                      <a:r>
                        <a:rPr lang="en-US" sz="1500" b="0" kern="1200" noProof="0" dirty="0" err="1" smtClean="0">
                          <a:solidFill>
                            <a:srgbClr val="0000CC"/>
                          </a:solidFill>
                          <a:latin typeface="+mn-lt"/>
                          <a:ea typeface="Times New Roman" pitchFamily="18" charset="0"/>
                          <a:cs typeface="Arial" pitchFamily="34" charset="0"/>
                        </a:rPr>
                        <a:t>pasive</a:t>
                      </a:r>
                      <a:r>
                        <a:rPr lang="en-US" sz="1500" b="0" kern="1200" noProof="0" dirty="0" smtClean="0">
                          <a:solidFill>
                            <a:srgbClr val="0000CC"/>
                          </a:solidFill>
                          <a:latin typeface="+mn-lt"/>
                          <a:ea typeface="Times New Roman" pitchFamily="18" charset="0"/>
                          <a:cs typeface="Arial" pitchFamily="34" charset="0"/>
                        </a:rPr>
                        <a:t> dosimeters for measurement individual and emergency</a:t>
                      </a:r>
                      <a:r>
                        <a:rPr lang="en-US" sz="1500" b="0" kern="1200" baseline="0" noProof="0" dirty="0" smtClean="0">
                          <a:solidFill>
                            <a:srgbClr val="0000CC"/>
                          </a:solidFill>
                          <a:latin typeface="+mn-lt"/>
                          <a:ea typeface="Times New Roman" pitchFamily="18" charset="0"/>
                          <a:cs typeface="Arial" pitchFamily="34" charset="0"/>
                        </a:rPr>
                        <a:t> doses.</a:t>
                      </a:r>
                      <a:endParaRPr lang="en-US" sz="1500" b="0" kern="1200" noProof="0" dirty="0">
                        <a:solidFill>
                          <a:srgbClr val="0000CC"/>
                        </a:solidFill>
                        <a:latin typeface="+mn-lt"/>
                        <a:ea typeface="Times New Roman" pitchFamily="18" charset="0"/>
                        <a:cs typeface="Arial" pitchFamily="34" charset="0"/>
                      </a:endParaRPr>
                    </a:p>
                  </a:txBody>
                  <a:tcPr marL="44450" marR="44450" marT="0" marB="0"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endParaRPr lang="pl-PL" sz="2200" b="1" kern="1200" dirty="0">
                        <a:solidFill>
                          <a:schemeClr val="tx1">
                            <a:lumMod val="65000"/>
                            <a:lumOff val="35000"/>
                          </a:schemeClr>
                        </a:solidFill>
                        <a:latin typeface="+mn-lt"/>
                        <a:ea typeface="Times New Roman" pitchFamily="18" charset="0"/>
                        <a:cs typeface="Arial" pitchFamily="34" charset="0"/>
                      </a:endParaRPr>
                    </a:p>
                  </a:txBody>
                  <a:tcPr marL="0" marR="0" marT="0" marB="0"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738000">
                <a:tc>
                  <a:txBody>
                    <a:bodyPr/>
                    <a:lstStyle/>
                    <a:p>
                      <a:pPr marL="0" algn="ctr" defTabSz="914400" rtl="0" eaLnBrk="1" latinLnBrk="0" hangingPunct="1">
                        <a:lnSpc>
                          <a:spcPct val="100000"/>
                        </a:lnSpc>
                        <a:spcAft>
                          <a:spcPts val="0"/>
                        </a:spcAft>
                      </a:pPr>
                      <a:r>
                        <a:rPr lang="pl-PL" sz="1800" b="1" kern="1200" dirty="0">
                          <a:solidFill>
                            <a:schemeClr val="tx1">
                              <a:lumMod val="65000"/>
                              <a:lumOff val="35000"/>
                            </a:schemeClr>
                          </a:solidFill>
                          <a:latin typeface="+mn-lt"/>
                          <a:ea typeface="Times New Roman" pitchFamily="18" charset="0"/>
                          <a:cs typeface="Arial" pitchFamily="34" charset="0"/>
                        </a:rPr>
                        <a:t>12</a:t>
                      </a:r>
                    </a:p>
                  </a:txBody>
                  <a:tcPr marL="44450" marR="44450"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just" defTabSz="914400" rtl="0" eaLnBrk="1" latinLnBrk="0" hangingPunct="1">
                        <a:lnSpc>
                          <a:spcPct val="100000"/>
                        </a:lnSpc>
                        <a:spcAft>
                          <a:spcPts val="0"/>
                        </a:spcAft>
                      </a:pPr>
                      <a:r>
                        <a:rPr lang="en-US" sz="1500" b="0" kern="1200" noProof="0" dirty="0" smtClean="0">
                          <a:solidFill>
                            <a:srgbClr val="0000CC"/>
                          </a:solidFill>
                          <a:latin typeface="+mn-lt"/>
                          <a:ea typeface="Times New Roman" pitchFamily="18" charset="0"/>
                          <a:cs typeface="Arial" pitchFamily="34" charset="0"/>
                        </a:rPr>
                        <a:t>Methodology</a:t>
                      </a:r>
                      <a:r>
                        <a:rPr lang="en-US" sz="1500" b="0" kern="1200" baseline="0" noProof="0" dirty="0" smtClean="0">
                          <a:solidFill>
                            <a:srgbClr val="0000CC"/>
                          </a:solidFill>
                          <a:latin typeface="+mn-lt"/>
                          <a:ea typeface="Times New Roman" pitchFamily="18" charset="0"/>
                          <a:cs typeface="Arial" pitchFamily="34" charset="0"/>
                        </a:rPr>
                        <a:t> for m</a:t>
                      </a:r>
                      <a:r>
                        <a:rPr lang="en-US" sz="1500" b="0" kern="1200" noProof="0" dirty="0" smtClean="0">
                          <a:solidFill>
                            <a:srgbClr val="0000CC"/>
                          </a:solidFill>
                          <a:latin typeface="+mn-lt"/>
                          <a:ea typeface="Times New Roman" pitchFamily="18" charset="0"/>
                          <a:cs typeface="Arial" pitchFamily="34" charset="0"/>
                        </a:rPr>
                        <a:t>easurements of internal contaminations and risk assessment of NPP staff</a:t>
                      </a:r>
                      <a:endParaRPr lang="en-US" sz="1500" b="1" kern="1200" noProof="0" dirty="0">
                        <a:solidFill>
                          <a:srgbClr val="0000CC"/>
                        </a:solidFill>
                        <a:latin typeface="+mn-lt"/>
                        <a:ea typeface="Times New Roman" pitchFamily="18" charset="0"/>
                        <a:cs typeface="Arial" pitchFamily="34" charset="0"/>
                      </a:endParaRPr>
                    </a:p>
                  </a:txBody>
                  <a:tcPr marL="44450" marR="44450"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endParaRPr lang="pl-PL" sz="2200" b="1" kern="1200" dirty="0">
                        <a:solidFill>
                          <a:schemeClr val="tx1">
                            <a:lumMod val="65000"/>
                            <a:lumOff val="35000"/>
                          </a:schemeClr>
                        </a:solidFill>
                        <a:latin typeface="+mn-lt"/>
                        <a:ea typeface="Times New Roman" pitchFamily="18" charset="0"/>
                        <a:cs typeface="Arial" pitchFamily="34" charset="0"/>
                      </a:endParaRPr>
                    </a:p>
                  </a:txBody>
                  <a:tcPr marL="0" marR="0"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738000">
                <a:tc>
                  <a:txBody>
                    <a:bodyPr/>
                    <a:lstStyle/>
                    <a:p>
                      <a:pPr marL="0" algn="ctr" defTabSz="914400" rtl="0" eaLnBrk="1" latinLnBrk="0" hangingPunct="1">
                        <a:lnSpc>
                          <a:spcPct val="100000"/>
                        </a:lnSpc>
                        <a:spcAft>
                          <a:spcPts val="0"/>
                        </a:spcAft>
                      </a:pPr>
                      <a:r>
                        <a:rPr lang="pl-PL" sz="1800" b="1" kern="1200" dirty="0">
                          <a:solidFill>
                            <a:schemeClr val="tx1">
                              <a:lumMod val="65000"/>
                              <a:lumOff val="35000"/>
                            </a:schemeClr>
                          </a:solidFill>
                          <a:latin typeface="+mn-lt"/>
                          <a:ea typeface="Times New Roman" pitchFamily="18" charset="0"/>
                          <a:cs typeface="Arial" pitchFamily="34" charset="0"/>
                        </a:rPr>
                        <a:t>13</a:t>
                      </a:r>
                    </a:p>
                  </a:txBody>
                  <a:tcPr marL="44450" marR="44450"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just" defTabSz="914400" rtl="0" eaLnBrk="1" latinLnBrk="0" hangingPunct="1">
                        <a:lnSpc>
                          <a:spcPct val="100000"/>
                        </a:lnSpc>
                        <a:spcAft>
                          <a:spcPts val="0"/>
                        </a:spcAft>
                      </a:pPr>
                      <a:r>
                        <a:rPr lang="en-US" sz="1500" b="0" kern="1200" noProof="0" smtClean="0">
                          <a:solidFill>
                            <a:srgbClr val="0000CC"/>
                          </a:solidFill>
                          <a:latin typeface="+mn-lt"/>
                          <a:ea typeface="Times New Roman" pitchFamily="18" charset="0"/>
                          <a:cs typeface="Arial" pitchFamily="34" charset="0"/>
                        </a:rPr>
                        <a:t>Development methodology of active neutron dosimetry</a:t>
                      </a:r>
                      <a:endParaRPr lang="en-US" sz="1500" b="1" kern="1200" noProof="0">
                        <a:solidFill>
                          <a:srgbClr val="0000CC"/>
                        </a:solidFill>
                        <a:latin typeface="+mn-lt"/>
                        <a:ea typeface="Times New Roman" pitchFamily="18" charset="0"/>
                        <a:cs typeface="Arial" pitchFamily="34" charset="0"/>
                      </a:endParaRPr>
                    </a:p>
                  </a:txBody>
                  <a:tcPr marL="44450" marR="44450"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20000"/>
                        </a:lnSpc>
                        <a:spcAft>
                          <a:spcPts val="0"/>
                        </a:spcAft>
                      </a:pPr>
                      <a:endParaRPr lang="pl-PL" sz="2200" b="1" kern="1200" dirty="0">
                        <a:solidFill>
                          <a:schemeClr val="tx1">
                            <a:lumMod val="65000"/>
                            <a:lumOff val="35000"/>
                          </a:schemeClr>
                        </a:solidFill>
                        <a:latin typeface="+mn-lt"/>
                        <a:ea typeface="Times New Roman" pitchFamily="18" charset="0"/>
                        <a:cs typeface="Arial" pitchFamily="34" charset="0"/>
                      </a:endParaRPr>
                    </a:p>
                  </a:txBody>
                  <a:tcPr marL="0" marR="0"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738000">
                <a:tc>
                  <a:txBody>
                    <a:bodyPr/>
                    <a:lstStyle/>
                    <a:p>
                      <a:pPr marL="0" algn="ctr" defTabSz="914400" rtl="0" eaLnBrk="1" latinLnBrk="0" hangingPunct="1">
                        <a:lnSpc>
                          <a:spcPct val="100000"/>
                        </a:lnSpc>
                        <a:spcAft>
                          <a:spcPts val="0"/>
                        </a:spcAft>
                      </a:pPr>
                      <a:r>
                        <a:rPr lang="pl-PL" sz="1800" b="1" kern="1200" dirty="0">
                          <a:solidFill>
                            <a:schemeClr val="tx1">
                              <a:lumMod val="65000"/>
                              <a:lumOff val="35000"/>
                            </a:schemeClr>
                          </a:solidFill>
                          <a:latin typeface="+mn-lt"/>
                          <a:ea typeface="Times New Roman" pitchFamily="18" charset="0"/>
                          <a:cs typeface="Arial" pitchFamily="34" charset="0"/>
                        </a:rPr>
                        <a:t>14</a:t>
                      </a:r>
                    </a:p>
                  </a:txBody>
                  <a:tcPr marL="44450" marR="44450"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just" defTabSz="914400" rtl="0" eaLnBrk="1" latinLnBrk="0" hangingPunct="1">
                        <a:lnSpc>
                          <a:spcPct val="100000"/>
                        </a:lnSpc>
                        <a:spcAft>
                          <a:spcPts val="0"/>
                        </a:spcAft>
                      </a:pPr>
                      <a:r>
                        <a:rPr lang="en-US" sz="1500" b="0" kern="1200" noProof="0" dirty="0" smtClean="0">
                          <a:solidFill>
                            <a:srgbClr val="0000CC"/>
                          </a:solidFill>
                          <a:latin typeface="+mn-lt"/>
                          <a:ea typeface="Times New Roman" pitchFamily="18" charset="0"/>
                          <a:cs typeface="Arial" pitchFamily="34" charset="0"/>
                        </a:rPr>
                        <a:t>Development and implementation of system for control and quality assurance of </a:t>
                      </a:r>
                      <a:r>
                        <a:rPr lang="en-US" sz="1500" b="0" kern="1200" noProof="0" dirty="0" err="1" smtClean="0">
                          <a:solidFill>
                            <a:srgbClr val="0000CC"/>
                          </a:solidFill>
                          <a:latin typeface="+mn-lt"/>
                          <a:ea typeface="Times New Roman" pitchFamily="18" charset="0"/>
                          <a:cs typeface="Arial" pitchFamily="34" charset="0"/>
                        </a:rPr>
                        <a:t>dosymetry</a:t>
                      </a:r>
                      <a:r>
                        <a:rPr lang="en-US" sz="1500" b="0" kern="1200" noProof="0" dirty="0" smtClean="0">
                          <a:solidFill>
                            <a:srgbClr val="0000CC"/>
                          </a:solidFill>
                          <a:latin typeface="+mn-lt"/>
                          <a:ea typeface="Times New Roman" pitchFamily="18" charset="0"/>
                          <a:cs typeface="Arial" pitchFamily="34" charset="0"/>
                        </a:rPr>
                        <a:t> beta and gamma radiation </a:t>
                      </a:r>
                    </a:p>
                    <a:p>
                      <a:pPr marL="0" algn="just" defTabSz="914400" rtl="0" eaLnBrk="1" latinLnBrk="0" hangingPunct="1">
                        <a:lnSpc>
                          <a:spcPct val="100000"/>
                        </a:lnSpc>
                        <a:spcAft>
                          <a:spcPts val="0"/>
                        </a:spcAft>
                      </a:pPr>
                      <a:r>
                        <a:rPr lang="en-US" sz="1600" b="1" kern="1200" noProof="0" dirty="0" smtClean="0">
                          <a:solidFill>
                            <a:srgbClr val="0000CC"/>
                          </a:solidFill>
                          <a:latin typeface="+mn-lt"/>
                          <a:ea typeface="Times New Roman" pitchFamily="18" charset="0"/>
                          <a:cs typeface="Arial" pitchFamily="34" charset="0"/>
                        </a:rPr>
                        <a:t>Secondary Standard </a:t>
                      </a:r>
                      <a:r>
                        <a:rPr lang="en-US" sz="1600" b="1" kern="1200" noProof="0" dirty="0" err="1" smtClean="0">
                          <a:solidFill>
                            <a:srgbClr val="0000CC"/>
                          </a:solidFill>
                          <a:latin typeface="+mn-lt"/>
                          <a:ea typeface="Times New Roman" pitchFamily="18" charset="0"/>
                          <a:cs typeface="Arial" pitchFamily="34" charset="0"/>
                        </a:rPr>
                        <a:t>Dosimetry</a:t>
                      </a:r>
                      <a:r>
                        <a:rPr lang="en-US" sz="1600" b="1" kern="1200" noProof="0" dirty="0" smtClean="0">
                          <a:solidFill>
                            <a:srgbClr val="0000CC"/>
                          </a:solidFill>
                          <a:latin typeface="+mn-lt"/>
                          <a:ea typeface="Times New Roman" pitchFamily="18" charset="0"/>
                          <a:cs typeface="Arial" pitchFamily="34" charset="0"/>
                        </a:rPr>
                        <a:t> Laboratory w CLOR.</a:t>
                      </a:r>
                      <a:endParaRPr lang="en-US" sz="1600" b="1" kern="1200" noProof="0" dirty="0">
                        <a:solidFill>
                          <a:srgbClr val="0000CC"/>
                        </a:solidFill>
                        <a:latin typeface="+mn-lt"/>
                        <a:ea typeface="Times New Roman" pitchFamily="18" charset="0"/>
                        <a:cs typeface="Arial" pitchFamily="34" charset="0"/>
                      </a:endParaRPr>
                    </a:p>
                  </a:txBody>
                  <a:tcPr marL="44450" marR="44450"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20000"/>
                        </a:lnSpc>
                        <a:spcAft>
                          <a:spcPts val="0"/>
                        </a:spcAft>
                      </a:pPr>
                      <a:endParaRPr lang="pl-PL" sz="2200" b="1" kern="1200" dirty="0">
                        <a:solidFill>
                          <a:schemeClr val="tx1">
                            <a:lumMod val="65000"/>
                            <a:lumOff val="35000"/>
                          </a:schemeClr>
                        </a:solidFill>
                        <a:latin typeface="+mn-lt"/>
                        <a:ea typeface="Times New Roman" pitchFamily="18" charset="0"/>
                        <a:cs typeface="Arial" pitchFamily="34" charset="0"/>
                      </a:endParaRPr>
                    </a:p>
                  </a:txBody>
                  <a:tcPr marL="0" marR="0"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upa 11"/>
          <p:cNvGrpSpPr/>
          <p:nvPr/>
        </p:nvGrpSpPr>
        <p:grpSpPr>
          <a:xfrm>
            <a:off x="8100392" y="2673240"/>
            <a:ext cx="684000" cy="2844000"/>
            <a:chOff x="8100392" y="2492896"/>
            <a:chExt cx="684000" cy="3347358"/>
          </a:xfrm>
        </p:grpSpPr>
        <p:pic>
          <p:nvPicPr>
            <p:cNvPr id="13" name="Obraz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8392" y="2492896"/>
              <a:ext cx="648000" cy="585792"/>
            </a:xfrm>
            <a:prstGeom prst="rect">
              <a:avLst/>
            </a:prstGeom>
          </p:spPr>
        </p:pic>
        <p:pic>
          <p:nvPicPr>
            <p:cNvPr id="15" name="Obraz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0392" y="3429000"/>
              <a:ext cx="684000" cy="542071"/>
            </a:xfrm>
            <a:prstGeom prst="rect">
              <a:avLst/>
            </a:prstGeom>
          </p:spPr>
        </p:pic>
        <p:pic>
          <p:nvPicPr>
            <p:cNvPr id="16" name="Obraz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0392" y="4293096"/>
              <a:ext cx="684000" cy="542071"/>
            </a:xfrm>
            <a:prstGeom prst="rect">
              <a:avLst/>
            </a:prstGeom>
          </p:spPr>
        </p:pic>
        <p:pic>
          <p:nvPicPr>
            <p:cNvPr id="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8392" y="5157192"/>
              <a:ext cx="648000" cy="68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34248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04448" y="836712"/>
            <a:ext cx="468000" cy="324000"/>
          </a:xfrm>
          <a:prstGeom prst="ellipse">
            <a:avLst/>
          </a:prstGeom>
          <a:ln>
            <a:solidFill>
              <a:schemeClr val="bg1">
                <a:lumMod val="75000"/>
              </a:schemeClr>
            </a:solidFill>
          </a:ln>
        </p:spPr>
        <p:txBody>
          <a:bodyPr lIns="0" tIns="0" rIns="0" bIns="0" anchor="ctr" anchorCtr="0"/>
          <a:lstStyle/>
          <a:p>
            <a:pPr algn="ctr"/>
            <a:fld id="{CE2184F6-B7EF-4020-A117-128689956E96}" type="slidenum">
              <a:rPr lang="pl-PL" sz="1400" b="1" smtClean="0"/>
              <a:pPr algn="ctr"/>
              <a:t>15</a:t>
            </a:fld>
            <a:endParaRPr lang="pl-PL" sz="1400" b="1" dirty="0"/>
          </a:p>
        </p:txBody>
      </p:sp>
      <p:sp>
        <p:nvSpPr>
          <p:cNvPr id="8" name="Slide Number Placeholder 4"/>
          <p:cNvSpPr txBox="1">
            <a:spLocks/>
          </p:cNvSpPr>
          <p:nvPr/>
        </p:nvSpPr>
        <p:spPr>
          <a:xfrm>
            <a:off x="8604448" y="836712"/>
            <a:ext cx="468000" cy="324000"/>
          </a:xfrm>
          <a:prstGeom prst="ellipse">
            <a:avLst/>
          </a:prstGeom>
          <a:ln>
            <a:solidFill>
              <a:schemeClr val="bg1">
                <a:lumMod val="75000"/>
              </a:schemeClr>
            </a:solidFill>
          </a:ln>
        </p:spPr>
        <p:txBody>
          <a:bodyPr lIns="0" tIns="0" rIns="0" bIns="0" anchor="ctr" anchorCtr="0"/>
          <a:lstStyle>
            <a:defPPr>
              <a:defRPr lang="pl-PL"/>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400" b="1" smtClean="0"/>
              <a:pPr algn="ctr"/>
              <a:t>15</a:t>
            </a:fld>
            <a:endParaRPr lang="pl-PL" sz="1400" b="1" dirty="0"/>
          </a:p>
        </p:txBody>
      </p:sp>
      <p:sp>
        <p:nvSpPr>
          <p:cNvPr id="6" name="Rectangle 1"/>
          <p:cNvSpPr>
            <a:spLocks noChangeAspect="1" noChangeArrowheads="1"/>
          </p:cNvSpPr>
          <p:nvPr/>
        </p:nvSpPr>
        <p:spPr bwMode="auto">
          <a:xfrm>
            <a:off x="1259632" y="1229143"/>
            <a:ext cx="7192704" cy="359201"/>
          </a:xfrm>
          <a:prstGeom prst="rect">
            <a:avLst/>
          </a:prstGeom>
        </p:spPr>
        <p:txBody>
          <a:bodyPr wrap="square">
            <a:spAutoFit/>
          </a:bodyPr>
          <a:lstStyle/>
          <a:p>
            <a:pPr marL="361950" lvl="1" indent="-361950" fontAlgn="base">
              <a:lnSpc>
                <a:spcPts val="2000"/>
              </a:lnSpc>
              <a:spcBef>
                <a:spcPct val="0"/>
              </a:spcBef>
              <a:buClr>
                <a:srgbClr val="3366FF"/>
              </a:buClr>
              <a:buSzPct val="120000"/>
              <a:tabLst>
                <a:tab pos="714375" algn="l"/>
              </a:tabLst>
            </a:pPr>
            <a:r>
              <a:rPr lang="pl-PL" sz="2200" b="1" dirty="0">
                <a:solidFill>
                  <a:schemeClr val="tx1">
                    <a:lumMod val="50000"/>
                    <a:lumOff val="50000"/>
                  </a:schemeClr>
                </a:solidFill>
                <a:ea typeface="Times New Roman" pitchFamily="18" charset="0"/>
                <a:cs typeface="Arial" pitchFamily="34" charset="0"/>
              </a:rPr>
              <a:t>4) </a:t>
            </a:r>
            <a:r>
              <a:rPr lang="en-US" sz="2200" b="1" dirty="0">
                <a:solidFill>
                  <a:schemeClr val="tx1">
                    <a:lumMod val="50000"/>
                    <a:lumOff val="50000"/>
                  </a:schemeClr>
                </a:solidFill>
                <a:ea typeface="Times New Roman" pitchFamily="18" charset="0"/>
                <a:cs typeface="Arial" pitchFamily="34" charset="0"/>
              </a:rPr>
              <a:t>New and improved radiometric devices</a:t>
            </a:r>
          </a:p>
        </p:txBody>
      </p:sp>
      <p:graphicFrame>
        <p:nvGraphicFramePr>
          <p:cNvPr id="14" name="Tabela 13"/>
          <p:cNvGraphicFramePr>
            <a:graphicFrameLocks noGrp="1"/>
          </p:cNvGraphicFramePr>
          <p:nvPr>
            <p:extLst>
              <p:ext uri="{D42A27DB-BD31-4B8C-83A1-F6EECF244321}">
                <p14:modId xmlns:p14="http://schemas.microsoft.com/office/powerpoint/2010/main" val="1514976891"/>
              </p:ext>
            </p:extLst>
          </p:nvPr>
        </p:nvGraphicFramePr>
        <p:xfrm>
          <a:off x="611560" y="1921092"/>
          <a:ext cx="8280000" cy="4028188"/>
        </p:xfrm>
        <a:graphic>
          <a:graphicData uri="http://schemas.openxmlformats.org/drawingml/2006/table">
            <a:tbl>
              <a:tblPr firstRow="1" firstCol="1" bandRow="1">
                <a:tableStyleId>{5C22544A-7EE6-4342-B048-85BDC9FD1C3A}</a:tableStyleId>
              </a:tblPr>
              <a:tblGrid>
                <a:gridCol w="412124"/>
                <a:gridCol w="6930524"/>
                <a:gridCol w="937352"/>
              </a:tblGrid>
              <a:tr h="1007047">
                <a:tc>
                  <a:txBody>
                    <a:bodyPr/>
                    <a:lstStyle/>
                    <a:p>
                      <a:pPr marL="0" algn="ctr" defTabSz="914400" rtl="0" eaLnBrk="1" latinLnBrk="0" hangingPunct="1">
                        <a:lnSpc>
                          <a:spcPct val="100000"/>
                        </a:lnSpc>
                        <a:spcAft>
                          <a:spcPts val="0"/>
                        </a:spcAft>
                      </a:pPr>
                      <a:r>
                        <a:rPr lang="pl-PL" sz="1800" b="1" kern="1200" dirty="0">
                          <a:solidFill>
                            <a:schemeClr val="tx1">
                              <a:lumMod val="65000"/>
                              <a:lumOff val="35000"/>
                            </a:schemeClr>
                          </a:solidFill>
                          <a:latin typeface="+mn-lt"/>
                          <a:ea typeface="Times New Roman" pitchFamily="18" charset="0"/>
                          <a:cs typeface="Arial" pitchFamily="34" charset="0"/>
                        </a:rPr>
                        <a:t>15</a:t>
                      </a:r>
                    </a:p>
                  </a:txBody>
                  <a:tcPr marL="44450" marR="44450" marT="0" marB="0" anchor="ctr">
                    <a:lnL w="12700" cmpd="sng">
                      <a:noFill/>
                    </a:lnL>
                    <a:lnR w="12700" cmpd="sng">
                      <a:noFill/>
                    </a:lnR>
                    <a:lnT w="12700" cmpd="sng">
                      <a:noFill/>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just" defTabSz="914400" rtl="0" eaLnBrk="1" latinLnBrk="0" hangingPunct="1">
                        <a:lnSpc>
                          <a:spcPct val="100000"/>
                        </a:lnSpc>
                        <a:spcAft>
                          <a:spcPts val="0"/>
                        </a:spcAft>
                      </a:pPr>
                      <a:r>
                        <a:rPr lang="en-US" sz="1500" b="0" kern="1200" noProof="0" dirty="0" smtClean="0">
                          <a:solidFill>
                            <a:srgbClr val="0000CC"/>
                          </a:solidFill>
                          <a:latin typeface="+mn-lt"/>
                          <a:ea typeface="Times New Roman" pitchFamily="18" charset="0"/>
                          <a:cs typeface="Arial" pitchFamily="34" charset="0"/>
                        </a:rPr>
                        <a:t>Demonstration model and implementation of mobile station for sampling airborne aerosols and gas fraction of radioactive iodine</a:t>
                      </a:r>
                      <a:r>
                        <a:rPr lang="en-US" sz="1500" b="0" kern="1200" baseline="0" noProof="0" dirty="0" smtClean="0">
                          <a:solidFill>
                            <a:srgbClr val="0000CC"/>
                          </a:solidFill>
                          <a:latin typeface="+mn-lt"/>
                          <a:ea typeface="Times New Roman" pitchFamily="18" charset="0"/>
                          <a:cs typeface="Arial" pitchFamily="34" charset="0"/>
                        </a:rPr>
                        <a:t>, suitable for radioactive air contamination around NPP.</a:t>
                      </a:r>
                      <a:endParaRPr lang="en-US" sz="1500" b="0" kern="1200" noProof="0" dirty="0">
                        <a:solidFill>
                          <a:srgbClr val="0000CC"/>
                        </a:solidFill>
                        <a:latin typeface="+mn-lt"/>
                        <a:ea typeface="Times New Roman" pitchFamily="18" charset="0"/>
                        <a:cs typeface="Arial" pitchFamily="34" charset="0"/>
                      </a:endParaRPr>
                    </a:p>
                  </a:txBody>
                  <a:tcPr marL="44450" marR="44450" marT="0" marB="0" anchor="ctr">
                    <a:lnL w="12700" cmpd="sng">
                      <a:noFill/>
                    </a:lnL>
                    <a:lnR w="12700" cmpd="sng">
                      <a:noFill/>
                    </a:lnR>
                    <a:lnT w="12700" cmpd="sng">
                      <a:noFill/>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20000"/>
                        </a:lnSpc>
                        <a:spcAft>
                          <a:spcPts val="0"/>
                        </a:spcAft>
                      </a:pPr>
                      <a:endParaRPr lang="pl-PL" sz="2200" b="1" kern="1200" dirty="0">
                        <a:solidFill>
                          <a:schemeClr val="tx1">
                            <a:lumMod val="65000"/>
                            <a:lumOff val="35000"/>
                          </a:schemeClr>
                        </a:solidFill>
                        <a:latin typeface="+mn-lt"/>
                        <a:ea typeface="Times New Roman" pitchFamily="18" charset="0"/>
                        <a:cs typeface="Arial" pitchFamily="34" charset="0"/>
                      </a:endParaRPr>
                    </a:p>
                  </a:txBody>
                  <a:tcPr marL="0" marR="0" marT="0" marB="0" anchor="ctr">
                    <a:lnL w="12700" cmpd="sng">
                      <a:noFill/>
                    </a:lnL>
                    <a:lnR w="12700" cmpd="sng">
                      <a:noFill/>
                    </a:lnR>
                    <a:lnT w="12700" cmpd="sng">
                      <a:noFill/>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1007047">
                <a:tc>
                  <a:txBody>
                    <a:bodyPr/>
                    <a:lstStyle/>
                    <a:p>
                      <a:pPr marL="0" algn="ctr" defTabSz="914400" rtl="0" eaLnBrk="1" latinLnBrk="0" hangingPunct="1">
                        <a:lnSpc>
                          <a:spcPct val="100000"/>
                        </a:lnSpc>
                        <a:spcAft>
                          <a:spcPts val="0"/>
                        </a:spcAft>
                      </a:pPr>
                      <a:r>
                        <a:rPr lang="pl-PL" sz="1800" b="1" kern="1200" dirty="0">
                          <a:solidFill>
                            <a:schemeClr val="tx1">
                              <a:lumMod val="65000"/>
                              <a:lumOff val="35000"/>
                            </a:schemeClr>
                          </a:solidFill>
                          <a:latin typeface="+mn-lt"/>
                          <a:ea typeface="Times New Roman" pitchFamily="18" charset="0"/>
                          <a:cs typeface="Arial" pitchFamily="34" charset="0"/>
                        </a:rPr>
                        <a:t>16</a:t>
                      </a:r>
                    </a:p>
                  </a:txBody>
                  <a:tcPr marL="44450" marR="44450" marT="0" marB="0" anchor="ctr">
                    <a:lnL w="12700" cmpd="sng">
                      <a:noFill/>
                    </a:lnL>
                    <a:lnR w="12700" cmpd="sng">
                      <a:noFill/>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just" defTabSz="914400" rtl="0" eaLnBrk="1" latinLnBrk="0" hangingPunct="1">
                        <a:lnSpc>
                          <a:spcPct val="100000"/>
                        </a:lnSpc>
                        <a:spcAft>
                          <a:spcPts val="0"/>
                        </a:spcAft>
                      </a:pPr>
                      <a:r>
                        <a:rPr lang="en-US" sz="1500" b="0" kern="1200" noProof="0" dirty="0" smtClean="0">
                          <a:solidFill>
                            <a:srgbClr val="0000CC"/>
                          </a:solidFill>
                          <a:latin typeface="+mn-lt"/>
                          <a:ea typeface="Times New Roman" pitchFamily="18" charset="0"/>
                          <a:cs typeface="Arial" pitchFamily="34" charset="0"/>
                        </a:rPr>
                        <a:t>Modernization and tests of station for noble gas monitoring</a:t>
                      </a:r>
                      <a:endParaRPr lang="en-US" sz="1500" b="0" kern="1200" noProof="0" dirty="0">
                        <a:solidFill>
                          <a:srgbClr val="0000CC"/>
                        </a:solidFill>
                        <a:latin typeface="+mn-lt"/>
                        <a:ea typeface="Times New Roman" pitchFamily="18" charset="0"/>
                        <a:cs typeface="Arial" pitchFamily="34" charset="0"/>
                      </a:endParaRPr>
                    </a:p>
                  </a:txBody>
                  <a:tcPr marL="44450" marR="44450" marT="0" marB="0" anchor="ctr">
                    <a:lnL w="12700" cmpd="sng">
                      <a:noFill/>
                    </a:lnL>
                    <a:lnR w="12700" cmpd="sng">
                      <a:noFill/>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20000"/>
                        </a:lnSpc>
                        <a:spcAft>
                          <a:spcPts val="0"/>
                        </a:spcAft>
                      </a:pPr>
                      <a:endParaRPr lang="pl-PL" sz="2200" b="1" kern="1200" dirty="0">
                        <a:solidFill>
                          <a:schemeClr val="tx1">
                            <a:lumMod val="65000"/>
                            <a:lumOff val="35000"/>
                          </a:schemeClr>
                        </a:solidFill>
                        <a:latin typeface="+mn-lt"/>
                        <a:ea typeface="Times New Roman" pitchFamily="18" charset="0"/>
                        <a:cs typeface="Arial" pitchFamily="34" charset="0"/>
                      </a:endParaRPr>
                    </a:p>
                  </a:txBody>
                  <a:tcPr marL="0" marR="0" marT="0" marB="0" anchor="ctr">
                    <a:lnL w="12700" cmpd="sng">
                      <a:noFill/>
                    </a:lnL>
                    <a:lnR w="12700" cmpd="sng">
                      <a:noFill/>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1007047">
                <a:tc>
                  <a:txBody>
                    <a:bodyPr/>
                    <a:lstStyle/>
                    <a:p>
                      <a:pPr marL="0" algn="ctr" defTabSz="914400" rtl="0" eaLnBrk="1" latinLnBrk="0" hangingPunct="1">
                        <a:lnSpc>
                          <a:spcPct val="100000"/>
                        </a:lnSpc>
                        <a:spcAft>
                          <a:spcPts val="0"/>
                        </a:spcAft>
                      </a:pPr>
                      <a:r>
                        <a:rPr lang="pl-PL" sz="1800" b="1" kern="1200" dirty="0">
                          <a:solidFill>
                            <a:schemeClr val="tx1">
                              <a:lumMod val="65000"/>
                              <a:lumOff val="35000"/>
                            </a:schemeClr>
                          </a:solidFill>
                          <a:latin typeface="+mn-lt"/>
                          <a:ea typeface="Times New Roman" pitchFamily="18" charset="0"/>
                          <a:cs typeface="Arial" pitchFamily="34" charset="0"/>
                        </a:rPr>
                        <a:t>17</a:t>
                      </a:r>
                    </a:p>
                  </a:txBody>
                  <a:tcPr marL="44450" marR="44450" marT="0" marB="0" anchor="ctr">
                    <a:lnL w="12700" cmpd="sng">
                      <a:noFill/>
                    </a:lnL>
                    <a:lnR w="12700" cmpd="sng">
                      <a:noFill/>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just" defTabSz="914400" rtl="0" eaLnBrk="1" latinLnBrk="0" hangingPunct="1">
                        <a:lnSpc>
                          <a:spcPct val="100000"/>
                        </a:lnSpc>
                        <a:spcAft>
                          <a:spcPts val="0"/>
                        </a:spcAft>
                      </a:pPr>
                      <a:r>
                        <a:rPr lang="en-US" sz="1500" b="0" kern="1200" noProof="0" dirty="0" smtClean="0">
                          <a:solidFill>
                            <a:srgbClr val="0000CC"/>
                          </a:solidFill>
                          <a:latin typeface="+mn-lt"/>
                          <a:ea typeface="Times New Roman" pitchFamily="18" charset="0"/>
                          <a:cs typeface="Arial" pitchFamily="34" charset="0"/>
                        </a:rPr>
                        <a:t>New and modernized instruments for radiometric measurements in neutron fields</a:t>
                      </a:r>
                      <a:endParaRPr lang="en-US" sz="1500" b="1" kern="1200" noProof="0" dirty="0">
                        <a:solidFill>
                          <a:srgbClr val="0000CC"/>
                        </a:solidFill>
                        <a:latin typeface="+mn-lt"/>
                        <a:ea typeface="Times New Roman" pitchFamily="18" charset="0"/>
                        <a:cs typeface="Arial" pitchFamily="34" charset="0"/>
                      </a:endParaRPr>
                    </a:p>
                  </a:txBody>
                  <a:tcPr marL="44450" marR="44450" marT="0" marB="0" anchor="ctr">
                    <a:lnL w="12700" cmpd="sng">
                      <a:noFill/>
                    </a:lnL>
                    <a:lnR w="12700" cmpd="sng">
                      <a:noFill/>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20000"/>
                        </a:lnSpc>
                        <a:spcAft>
                          <a:spcPts val="0"/>
                        </a:spcAft>
                      </a:pPr>
                      <a:r>
                        <a:rPr lang="pl-PL" sz="2200" b="1" kern="1200" dirty="0">
                          <a:solidFill>
                            <a:schemeClr val="tx1">
                              <a:lumMod val="65000"/>
                              <a:lumOff val="35000"/>
                            </a:schemeClr>
                          </a:solidFill>
                          <a:latin typeface="+mn-lt"/>
                          <a:ea typeface="Times New Roman" pitchFamily="18" charset="0"/>
                          <a:cs typeface="Arial" pitchFamily="34" charset="0"/>
                        </a:rPr>
                        <a:t> </a:t>
                      </a:r>
                    </a:p>
                  </a:txBody>
                  <a:tcPr marL="0" marR="0" marT="0" marB="0" anchor="ctr">
                    <a:lnL w="12700" cmpd="sng">
                      <a:noFill/>
                    </a:lnL>
                    <a:lnR w="12700" cmpd="sng">
                      <a:noFill/>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1007047">
                <a:tc>
                  <a:txBody>
                    <a:bodyPr/>
                    <a:lstStyle/>
                    <a:p>
                      <a:pPr marL="0" algn="ctr" defTabSz="914400" rtl="0" eaLnBrk="1" latinLnBrk="0" hangingPunct="1">
                        <a:lnSpc>
                          <a:spcPct val="100000"/>
                        </a:lnSpc>
                        <a:spcAft>
                          <a:spcPts val="0"/>
                        </a:spcAft>
                      </a:pPr>
                      <a:r>
                        <a:rPr lang="pl-PL" sz="1800" b="1" kern="1200" dirty="0">
                          <a:solidFill>
                            <a:schemeClr val="tx1">
                              <a:lumMod val="65000"/>
                              <a:lumOff val="35000"/>
                            </a:schemeClr>
                          </a:solidFill>
                          <a:latin typeface="+mn-lt"/>
                          <a:ea typeface="Times New Roman" pitchFamily="18" charset="0"/>
                          <a:cs typeface="Arial" pitchFamily="34" charset="0"/>
                        </a:rPr>
                        <a:t>18</a:t>
                      </a:r>
                    </a:p>
                  </a:txBody>
                  <a:tcPr marL="44450" marR="44450" marT="0" marB="0" anchor="ctr">
                    <a:lnL w="12700" cmpd="sng">
                      <a:noFill/>
                    </a:lnL>
                    <a:lnR w="12700" cmpd="sng">
                      <a:noFill/>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just" defTabSz="914400" rtl="0" eaLnBrk="1" latinLnBrk="0" hangingPunct="1">
                        <a:lnSpc>
                          <a:spcPct val="100000"/>
                        </a:lnSpc>
                        <a:spcAft>
                          <a:spcPts val="0"/>
                        </a:spcAft>
                      </a:pPr>
                      <a:r>
                        <a:rPr lang="en-US" sz="1500" b="0" kern="1200" noProof="0" dirty="0" smtClean="0">
                          <a:solidFill>
                            <a:srgbClr val="0000CC"/>
                          </a:solidFill>
                          <a:latin typeface="+mn-lt"/>
                          <a:ea typeface="Times New Roman" pitchFamily="18" charset="0"/>
                          <a:cs typeface="Arial" pitchFamily="34" charset="0"/>
                        </a:rPr>
                        <a:t>High sensitive station for registration of neutron and gamma radiation</a:t>
                      </a:r>
                      <a:endParaRPr lang="en-US" sz="1500" b="1" kern="1200" noProof="0" dirty="0">
                        <a:solidFill>
                          <a:srgbClr val="0000CC"/>
                        </a:solidFill>
                        <a:latin typeface="+mn-lt"/>
                        <a:ea typeface="Times New Roman" pitchFamily="18" charset="0"/>
                        <a:cs typeface="Arial" pitchFamily="34" charset="0"/>
                      </a:endParaRPr>
                    </a:p>
                  </a:txBody>
                  <a:tcPr marL="44450" marR="44450" marT="0" marB="0" anchor="ctr">
                    <a:lnL w="12700" cmpd="sng">
                      <a:noFill/>
                    </a:lnL>
                    <a:lnR w="12700" cmpd="sng">
                      <a:noFill/>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20000"/>
                        </a:lnSpc>
                        <a:spcAft>
                          <a:spcPts val="0"/>
                        </a:spcAft>
                      </a:pPr>
                      <a:endParaRPr lang="pl-PL" sz="2200" b="1" kern="1200" dirty="0">
                        <a:solidFill>
                          <a:schemeClr val="tx1">
                            <a:lumMod val="65000"/>
                            <a:lumOff val="35000"/>
                          </a:schemeClr>
                        </a:solidFill>
                        <a:latin typeface="+mn-lt"/>
                        <a:ea typeface="Times New Roman" pitchFamily="18" charset="0"/>
                        <a:cs typeface="Arial" pitchFamily="34" charset="0"/>
                      </a:endParaRPr>
                    </a:p>
                  </a:txBody>
                  <a:tcPr marL="0" marR="0" marT="0" marB="0" anchor="ctr">
                    <a:lnL w="12700" cmpd="sng">
                      <a:noFill/>
                    </a:lnL>
                    <a:lnR w="12700" cmpd="sng">
                      <a:noFill/>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7" name="Grupa 16"/>
          <p:cNvGrpSpPr/>
          <p:nvPr/>
        </p:nvGrpSpPr>
        <p:grpSpPr>
          <a:xfrm>
            <a:off x="8100392" y="2098303"/>
            <a:ext cx="682625" cy="3562944"/>
            <a:chOff x="8100392" y="2098303"/>
            <a:chExt cx="682625" cy="3562944"/>
          </a:xfrm>
        </p:grpSpPr>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8648" y="2098303"/>
              <a:ext cx="646113"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8648" y="3123509"/>
              <a:ext cx="646113"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0392" y="4116560"/>
              <a:ext cx="6826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0392" y="5124672"/>
              <a:ext cx="6826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2429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04448" y="836712"/>
            <a:ext cx="468000" cy="324000"/>
          </a:xfrm>
          <a:prstGeom prst="ellipse">
            <a:avLst/>
          </a:prstGeom>
          <a:ln>
            <a:solidFill>
              <a:schemeClr val="bg1">
                <a:lumMod val="75000"/>
              </a:schemeClr>
            </a:solidFill>
          </a:ln>
        </p:spPr>
        <p:txBody>
          <a:bodyPr lIns="0" tIns="0" rIns="0" bIns="0" anchor="ctr" anchorCtr="0"/>
          <a:lstStyle/>
          <a:p>
            <a:pPr algn="ctr"/>
            <a:fld id="{CE2184F6-B7EF-4020-A117-128689956E96}" type="slidenum">
              <a:rPr lang="pl-PL" sz="1400" b="1" smtClean="0"/>
              <a:pPr algn="ctr"/>
              <a:t>16</a:t>
            </a:fld>
            <a:endParaRPr lang="pl-PL" sz="1400" b="1" dirty="0"/>
          </a:p>
        </p:txBody>
      </p:sp>
      <p:sp>
        <p:nvSpPr>
          <p:cNvPr id="8" name="Slide Number Placeholder 4"/>
          <p:cNvSpPr txBox="1">
            <a:spLocks/>
          </p:cNvSpPr>
          <p:nvPr/>
        </p:nvSpPr>
        <p:spPr>
          <a:xfrm>
            <a:off x="8604448" y="836712"/>
            <a:ext cx="468000" cy="324000"/>
          </a:xfrm>
          <a:prstGeom prst="ellipse">
            <a:avLst/>
          </a:prstGeom>
          <a:ln>
            <a:solidFill>
              <a:schemeClr val="bg1">
                <a:lumMod val="75000"/>
              </a:schemeClr>
            </a:solidFill>
          </a:ln>
        </p:spPr>
        <p:txBody>
          <a:bodyPr lIns="0" tIns="0" rIns="0" bIns="0" anchor="ctr" anchorCtr="0"/>
          <a:lstStyle>
            <a:defPPr>
              <a:defRPr lang="pl-PL"/>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400" b="1" smtClean="0"/>
              <a:pPr algn="ctr"/>
              <a:t>16</a:t>
            </a:fld>
            <a:endParaRPr lang="pl-PL" sz="1400" b="1" dirty="0"/>
          </a:p>
        </p:txBody>
      </p:sp>
      <p:sp>
        <p:nvSpPr>
          <p:cNvPr id="6" name="Rectangle 1"/>
          <p:cNvSpPr>
            <a:spLocks noChangeAspect="1" noChangeArrowheads="1"/>
          </p:cNvSpPr>
          <p:nvPr/>
        </p:nvSpPr>
        <p:spPr bwMode="auto">
          <a:xfrm>
            <a:off x="1259632" y="1124744"/>
            <a:ext cx="7192704" cy="481350"/>
          </a:xfrm>
          <a:prstGeom prst="rect">
            <a:avLst/>
          </a:prstGeom>
        </p:spPr>
        <p:txBody>
          <a:bodyPr wrap="square">
            <a:spAutoFit/>
          </a:bodyPr>
          <a:lstStyle/>
          <a:p>
            <a:pPr marL="0" lvl="1" indent="-361950" algn="ctr" fontAlgn="base">
              <a:lnSpc>
                <a:spcPts val="3200"/>
              </a:lnSpc>
              <a:spcBef>
                <a:spcPct val="0"/>
              </a:spcBef>
              <a:buClr>
                <a:srgbClr val="3366FF"/>
              </a:buClr>
              <a:buSzPct val="120000"/>
              <a:tabLst>
                <a:tab pos="714375" algn="l"/>
              </a:tabLst>
            </a:pPr>
            <a:r>
              <a:rPr lang="pl-PL" sz="2400" dirty="0" smtClean="0">
                <a:solidFill>
                  <a:srgbClr val="0066FF"/>
                </a:solidFill>
                <a:latin typeface="+mj-lt"/>
                <a:ea typeface="Tahoma" pitchFamily="34" charset="0"/>
                <a:cs typeface="Tahoma" pitchFamily="34" charset="0"/>
              </a:rPr>
              <a:t>PROJECT DELIVERABLES</a:t>
            </a:r>
            <a:endParaRPr lang="en-US" sz="2400" dirty="0">
              <a:solidFill>
                <a:srgbClr val="0066FF"/>
              </a:solidFill>
              <a:latin typeface="+mj-lt"/>
              <a:ea typeface="Tahoma" pitchFamily="34" charset="0"/>
              <a:cs typeface="Tahoma" pitchFamily="34" charset="0"/>
            </a:endParaRPr>
          </a:p>
        </p:txBody>
      </p:sp>
      <p:graphicFrame>
        <p:nvGraphicFramePr>
          <p:cNvPr id="14" name="Tabela 13"/>
          <p:cNvGraphicFramePr>
            <a:graphicFrameLocks noGrp="1"/>
          </p:cNvGraphicFramePr>
          <p:nvPr>
            <p:extLst>
              <p:ext uri="{D42A27DB-BD31-4B8C-83A1-F6EECF244321}">
                <p14:modId xmlns:p14="http://schemas.microsoft.com/office/powerpoint/2010/main" val="1125504394"/>
              </p:ext>
            </p:extLst>
          </p:nvPr>
        </p:nvGraphicFramePr>
        <p:xfrm>
          <a:off x="611560" y="1700808"/>
          <a:ext cx="8280000" cy="2443336"/>
        </p:xfrm>
        <a:graphic>
          <a:graphicData uri="http://schemas.openxmlformats.org/drawingml/2006/table">
            <a:tbl>
              <a:tblPr firstRow="1" firstCol="1" bandRow="1">
                <a:tableStyleId>{5C22544A-7EE6-4342-B048-85BDC9FD1C3A}</a:tableStyleId>
              </a:tblPr>
              <a:tblGrid>
                <a:gridCol w="412124"/>
                <a:gridCol w="6500644"/>
                <a:gridCol w="1367232"/>
              </a:tblGrid>
              <a:tr h="749549">
                <a:tc>
                  <a:txBody>
                    <a:bodyPr/>
                    <a:lstStyle/>
                    <a:p>
                      <a:pPr marL="0" algn="ctr" defTabSz="914400" rtl="0" eaLnBrk="1" latinLnBrk="0" hangingPunct="1">
                        <a:lnSpc>
                          <a:spcPct val="100000"/>
                        </a:lnSpc>
                        <a:spcAft>
                          <a:spcPts val="0"/>
                        </a:spcAft>
                      </a:pPr>
                      <a:r>
                        <a:rPr lang="pl-PL" sz="1800" b="1" kern="1200" dirty="0" smtClean="0">
                          <a:solidFill>
                            <a:schemeClr val="tx1">
                              <a:lumMod val="65000"/>
                              <a:lumOff val="35000"/>
                            </a:schemeClr>
                          </a:solidFill>
                          <a:latin typeface="+mn-lt"/>
                          <a:ea typeface="Times New Roman" pitchFamily="18" charset="0"/>
                          <a:cs typeface="Arial" pitchFamily="34" charset="0"/>
                        </a:rPr>
                        <a:t>30</a:t>
                      </a:r>
                      <a:endParaRPr lang="pl-PL" sz="1800" b="1" kern="1200" dirty="0">
                        <a:solidFill>
                          <a:schemeClr val="tx1">
                            <a:lumMod val="65000"/>
                            <a:lumOff val="35000"/>
                          </a:schemeClr>
                        </a:solidFill>
                        <a:latin typeface="+mn-lt"/>
                        <a:ea typeface="Times New Roman" pitchFamily="18" charset="0"/>
                        <a:cs typeface="Arial" pitchFamily="34" charset="0"/>
                      </a:endParaRPr>
                    </a:p>
                  </a:txBody>
                  <a:tcPr marL="44450" marR="44450" marT="0" marB="0" anchor="ctr">
                    <a:lnL w="12700" cmpd="sng">
                      <a:noFill/>
                    </a:lnL>
                    <a:lnR w="12700" cmpd="sng">
                      <a:noFill/>
                    </a:lnR>
                    <a:lnT w="12700" cmpd="sng">
                      <a:noFill/>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just" defTabSz="914400" rtl="0" eaLnBrk="1" latinLnBrk="0" hangingPunct="1">
                        <a:lnSpc>
                          <a:spcPct val="100000"/>
                        </a:lnSpc>
                        <a:spcAft>
                          <a:spcPts val="0"/>
                        </a:spcAft>
                      </a:pPr>
                      <a:r>
                        <a:rPr lang="en-US" sz="2000" b="0" kern="1200" noProof="0" dirty="0" smtClean="0">
                          <a:solidFill>
                            <a:srgbClr val="0000CC"/>
                          </a:solidFill>
                          <a:latin typeface="+mn-lt"/>
                          <a:ea typeface="Times New Roman" pitchFamily="18" charset="0"/>
                          <a:cs typeface="Arial" pitchFamily="34" charset="0"/>
                        </a:rPr>
                        <a:t>Reports,</a:t>
                      </a:r>
                      <a:r>
                        <a:rPr lang="en-US" sz="2000" b="0" kern="1200" baseline="0" noProof="0" dirty="0" smtClean="0">
                          <a:solidFill>
                            <a:srgbClr val="0000CC"/>
                          </a:solidFill>
                          <a:latin typeface="+mn-lt"/>
                          <a:ea typeface="Times New Roman" pitchFamily="18" charset="0"/>
                          <a:cs typeface="Arial" pitchFamily="34" charset="0"/>
                        </a:rPr>
                        <a:t> Technical documentation, Polish </a:t>
                      </a:r>
                      <a:r>
                        <a:rPr lang="pl-PL" sz="2000" b="0" kern="1200" baseline="0" noProof="0" dirty="0" smtClean="0">
                          <a:solidFill>
                            <a:srgbClr val="0000CC"/>
                          </a:solidFill>
                          <a:latin typeface="+mn-lt"/>
                          <a:ea typeface="Times New Roman" pitchFamily="18" charset="0"/>
                          <a:cs typeface="Arial" pitchFamily="34" charset="0"/>
                        </a:rPr>
                        <a:t>A</a:t>
                      </a:r>
                      <a:r>
                        <a:rPr lang="en-US" sz="2000" b="0" kern="1200" baseline="0" noProof="0" dirty="0" err="1" smtClean="0">
                          <a:solidFill>
                            <a:srgbClr val="0000CC"/>
                          </a:solidFill>
                          <a:latin typeface="+mn-lt"/>
                          <a:ea typeface="Times New Roman" pitchFamily="18" charset="0"/>
                          <a:cs typeface="Arial" pitchFamily="34" charset="0"/>
                        </a:rPr>
                        <a:t>ccreditation</a:t>
                      </a:r>
                      <a:r>
                        <a:rPr lang="en-US" sz="2000" b="0" kern="1200" baseline="0" noProof="0" dirty="0" smtClean="0">
                          <a:solidFill>
                            <a:srgbClr val="0000CC"/>
                          </a:solidFill>
                          <a:latin typeface="+mn-lt"/>
                          <a:ea typeface="Times New Roman" pitchFamily="18" charset="0"/>
                          <a:cs typeface="Arial" pitchFamily="34" charset="0"/>
                        </a:rPr>
                        <a:t> Center certificates, Certificated procedures</a:t>
                      </a:r>
                      <a:endParaRPr lang="en-US" sz="2000" b="0" kern="1200" noProof="0" dirty="0">
                        <a:solidFill>
                          <a:srgbClr val="0000CC"/>
                        </a:solidFill>
                        <a:latin typeface="+mn-lt"/>
                        <a:ea typeface="Times New Roman" pitchFamily="18" charset="0"/>
                        <a:cs typeface="Arial" pitchFamily="34" charset="0"/>
                      </a:endParaRPr>
                    </a:p>
                  </a:txBody>
                  <a:tcPr marL="44450" marR="44450" marT="0" marB="0" anchor="ctr">
                    <a:lnL w="12700" cmpd="sng">
                      <a:noFill/>
                    </a:lnL>
                    <a:lnR w="12700" cmpd="sng">
                      <a:noFill/>
                    </a:lnR>
                    <a:lnT w="12700" cmpd="sng">
                      <a:noFill/>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20000"/>
                        </a:lnSpc>
                        <a:spcAft>
                          <a:spcPts val="0"/>
                        </a:spcAft>
                      </a:pPr>
                      <a:endParaRPr lang="pl-PL" sz="2200" b="1" kern="1200" dirty="0">
                        <a:solidFill>
                          <a:schemeClr val="tx1">
                            <a:lumMod val="65000"/>
                            <a:lumOff val="35000"/>
                          </a:schemeClr>
                        </a:solidFill>
                        <a:latin typeface="+mn-lt"/>
                        <a:ea typeface="Times New Roman" pitchFamily="18" charset="0"/>
                        <a:cs typeface="Arial" pitchFamily="34" charset="0"/>
                      </a:endParaRPr>
                    </a:p>
                  </a:txBody>
                  <a:tcPr marL="0" marR="0" marT="0" marB="0" anchor="ctr">
                    <a:lnL w="12700" cmpd="sng">
                      <a:noFill/>
                    </a:lnL>
                    <a:lnR w="12700" cmpd="sng">
                      <a:noFill/>
                    </a:lnR>
                    <a:lnT w="12700" cmpd="sng">
                      <a:noFill/>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474587">
                <a:tc>
                  <a:txBody>
                    <a:bodyPr/>
                    <a:lstStyle/>
                    <a:p>
                      <a:pPr marL="0" algn="ctr" defTabSz="914400" rtl="0" eaLnBrk="1" latinLnBrk="0" hangingPunct="1">
                        <a:lnSpc>
                          <a:spcPct val="100000"/>
                        </a:lnSpc>
                        <a:spcAft>
                          <a:spcPts val="0"/>
                        </a:spcAft>
                      </a:pPr>
                      <a:r>
                        <a:rPr lang="pl-PL" sz="1800" b="1" kern="1200" dirty="0" smtClean="0">
                          <a:solidFill>
                            <a:schemeClr val="tx1">
                              <a:lumMod val="65000"/>
                              <a:lumOff val="35000"/>
                            </a:schemeClr>
                          </a:solidFill>
                          <a:latin typeface="+mn-lt"/>
                          <a:ea typeface="Times New Roman" pitchFamily="18" charset="0"/>
                          <a:cs typeface="Arial" pitchFamily="34" charset="0"/>
                        </a:rPr>
                        <a:t>17</a:t>
                      </a:r>
                      <a:endParaRPr lang="pl-PL" sz="1800" b="1" kern="1200" dirty="0">
                        <a:solidFill>
                          <a:schemeClr val="tx1">
                            <a:lumMod val="65000"/>
                            <a:lumOff val="35000"/>
                          </a:schemeClr>
                        </a:solidFill>
                        <a:latin typeface="+mn-lt"/>
                        <a:ea typeface="Times New Roman" pitchFamily="18" charset="0"/>
                        <a:cs typeface="Arial" pitchFamily="34" charset="0"/>
                      </a:endParaRPr>
                    </a:p>
                  </a:txBody>
                  <a:tcPr marL="44450" marR="44450" marT="0" marB="0" anchor="ctr">
                    <a:lnL w="12700" cmpd="sng">
                      <a:noFill/>
                    </a:lnL>
                    <a:lnR w="12700" cmpd="sng">
                      <a:noFill/>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just" defTabSz="914400" rtl="0" eaLnBrk="1" latinLnBrk="0" hangingPunct="1">
                        <a:lnSpc>
                          <a:spcPct val="100000"/>
                        </a:lnSpc>
                        <a:spcAft>
                          <a:spcPts val="0"/>
                        </a:spcAft>
                      </a:pPr>
                      <a:r>
                        <a:rPr lang="en-US" sz="2000" b="0" kern="1200" noProof="0" dirty="0" smtClean="0">
                          <a:solidFill>
                            <a:srgbClr val="0000CC"/>
                          </a:solidFill>
                          <a:latin typeface="+mn-lt"/>
                          <a:ea typeface="Times New Roman" pitchFamily="18" charset="0"/>
                          <a:cs typeface="Arial" pitchFamily="34" charset="0"/>
                        </a:rPr>
                        <a:t>Expertise</a:t>
                      </a:r>
                      <a:r>
                        <a:rPr lang="pl-PL" sz="2000" b="0" kern="1200" noProof="0" dirty="0" smtClean="0">
                          <a:solidFill>
                            <a:srgbClr val="0000CC"/>
                          </a:solidFill>
                          <a:latin typeface="+mn-lt"/>
                          <a:ea typeface="Times New Roman" pitchFamily="18" charset="0"/>
                          <a:cs typeface="Arial" pitchFamily="34" charset="0"/>
                        </a:rPr>
                        <a:t>s</a:t>
                      </a:r>
                      <a:endParaRPr lang="en-US" sz="2000" b="0" kern="1200" noProof="0" dirty="0">
                        <a:solidFill>
                          <a:srgbClr val="0000CC"/>
                        </a:solidFill>
                        <a:latin typeface="+mn-lt"/>
                        <a:ea typeface="Times New Roman" pitchFamily="18" charset="0"/>
                        <a:cs typeface="Arial" pitchFamily="34" charset="0"/>
                      </a:endParaRPr>
                    </a:p>
                  </a:txBody>
                  <a:tcPr marL="44450" marR="44450" marT="0" marB="0" anchor="ctr">
                    <a:lnL w="12700" cmpd="sng">
                      <a:noFill/>
                    </a:lnL>
                    <a:lnR w="12700" cmpd="sng">
                      <a:noFill/>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20000"/>
                        </a:lnSpc>
                        <a:spcAft>
                          <a:spcPts val="0"/>
                        </a:spcAft>
                      </a:pPr>
                      <a:endParaRPr lang="pl-PL" sz="2200" b="1" kern="1200" dirty="0">
                        <a:solidFill>
                          <a:schemeClr val="tx1">
                            <a:lumMod val="65000"/>
                            <a:lumOff val="35000"/>
                          </a:schemeClr>
                        </a:solidFill>
                        <a:latin typeface="+mn-lt"/>
                        <a:ea typeface="Times New Roman" pitchFamily="18" charset="0"/>
                        <a:cs typeface="Arial" pitchFamily="34" charset="0"/>
                      </a:endParaRPr>
                    </a:p>
                  </a:txBody>
                  <a:tcPr marL="0" marR="0" marT="0" marB="0" anchor="ctr">
                    <a:lnL w="12700" cmpd="sng">
                      <a:noFill/>
                    </a:lnL>
                    <a:lnR w="12700" cmpd="sng">
                      <a:noFill/>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1064577">
                <a:tc>
                  <a:txBody>
                    <a:bodyPr/>
                    <a:lstStyle/>
                    <a:p>
                      <a:pPr marL="0" algn="ctr" defTabSz="914400" rtl="0" eaLnBrk="1" latinLnBrk="0" hangingPunct="1">
                        <a:lnSpc>
                          <a:spcPct val="100000"/>
                        </a:lnSpc>
                        <a:spcAft>
                          <a:spcPts val="0"/>
                        </a:spcAft>
                      </a:pPr>
                      <a:r>
                        <a:rPr lang="pl-PL" sz="1800" b="1" kern="1200" dirty="0" smtClean="0">
                          <a:solidFill>
                            <a:schemeClr val="tx1">
                              <a:lumMod val="65000"/>
                              <a:lumOff val="35000"/>
                            </a:schemeClr>
                          </a:solidFill>
                          <a:latin typeface="+mn-lt"/>
                          <a:ea typeface="Times New Roman" pitchFamily="18" charset="0"/>
                          <a:cs typeface="Arial" pitchFamily="34" charset="0"/>
                        </a:rPr>
                        <a:t>4</a:t>
                      </a:r>
                      <a:endParaRPr lang="pl-PL" sz="1800" b="1" kern="1200" dirty="0">
                        <a:solidFill>
                          <a:schemeClr val="tx1">
                            <a:lumMod val="65000"/>
                            <a:lumOff val="35000"/>
                          </a:schemeClr>
                        </a:solidFill>
                        <a:latin typeface="+mn-lt"/>
                        <a:ea typeface="Times New Roman" pitchFamily="18" charset="0"/>
                        <a:cs typeface="Arial" pitchFamily="34" charset="0"/>
                      </a:endParaRPr>
                    </a:p>
                  </a:txBody>
                  <a:tcPr marL="44450" marR="44450" marT="0" marB="0" anchor="ctr">
                    <a:lnL w="12700" cmpd="sng">
                      <a:noFill/>
                    </a:lnL>
                    <a:lnR w="12700" cmpd="sng">
                      <a:noFill/>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just" defTabSz="914400" rtl="0" eaLnBrk="1" latinLnBrk="0" hangingPunct="1">
                        <a:lnSpc>
                          <a:spcPct val="100000"/>
                        </a:lnSpc>
                        <a:spcAft>
                          <a:spcPts val="0"/>
                        </a:spcAft>
                      </a:pPr>
                      <a:r>
                        <a:rPr lang="en-US" sz="2000" b="0" kern="1200" noProof="0" dirty="0" smtClean="0">
                          <a:solidFill>
                            <a:srgbClr val="0000CC"/>
                          </a:solidFill>
                          <a:latin typeface="+mn-lt"/>
                          <a:ea typeface="Times New Roman" pitchFamily="18" charset="0"/>
                          <a:cs typeface="Arial" pitchFamily="34" charset="0"/>
                        </a:rPr>
                        <a:t>Demonstration models</a:t>
                      </a:r>
                    </a:p>
                    <a:p>
                      <a:pPr marL="0" algn="just" defTabSz="914400" rtl="0" eaLnBrk="1" latinLnBrk="0" hangingPunct="1">
                        <a:lnSpc>
                          <a:spcPct val="100000"/>
                        </a:lnSpc>
                        <a:spcAft>
                          <a:spcPts val="0"/>
                        </a:spcAft>
                      </a:pPr>
                      <a:endParaRPr lang="pl-PL" sz="2000" b="0" kern="1200" dirty="0" smtClean="0">
                        <a:solidFill>
                          <a:srgbClr val="0000CC"/>
                        </a:solidFill>
                        <a:latin typeface="+mn-lt"/>
                        <a:ea typeface="Times New Roman" pitchFamily="18" charset="0"/>
                        <a:cs typeface="Arial" pitchFamily="34" charset="0"/>
                      </a:endParaRPr>
                    </a:p>
                    <a:p>
                      <a:pPr marL="0" algn="just" defTabSz="914400" rtl="0" eaLnBrk="1" latinLnBrk="0" hangingPunct="1">
                        <a:lnSpc>
                          <a:spcPct val="100000"/>
                        </a:lnSpc>
                        <a:spcAft>
                          <a:spcPts val="0"/>
                        </a:spcAft>
                      </a:pPr>
                      <a:endParaRPr lang="pl-PL" sz="2000" b="0" kern="1200" dirty="0" smtClean="0">
                        <a:solidFill>
                          <a:srgbClr val="0000CC"/>
                        </a:solidFill>
                        <a:latin typeface="+mn-lt"/>
                        <a:ea typeface="Times New Roman" pitchFamily="18" charset="0"/>
                        <a:cs typeface="Arial" pitchFamily="34" charset="0"/>
                      </a:endParaRPr>
                    </a:p>
                    <a:p>
                      <a:pPr marL="0" algn="just" defTabSz="914400" rtl="0" eaLnBrk="1" latinLnBrk="0" hangingPunct="1">
                        <a:lnSpc>
                          <a:spcPct val="100000"/>
                        </a:lnSpc>
                        <a:spcAft>
                          <a:spcPts val="0"/>
                        </a:spcAft>
                      </a:pPr>
                      <a:endParaRPr lang="pl-PL" sz="2000" b="0" kern="1200" dirty="0" smtClean="0">
                        <a:solidFill>
                          <a:srgbClr val="0000CC"/>
                        </a:solidFill>
                        <a:latin typeface="+mn-lt"/>
                        <a:ea typeface="Times New Roman" pitchFamily="18" charset="0"/>
                        <a:cs typeface="Arial" pitchFamily="34" charset="0"/>
                      </a:endParaRPr>
                    </a:p>
                  </a:txBody>
                  <a:tcPr marL="44450" marR="44450" marT="0" marB="0" anchor="ctr">
                    <a:lnL w="12700" cmpd="sng">
                      <a:noFill/>
                    </a:lnL>
                    <a:lnR w="12700" cmpd="sng">
                      <a:noFill/>
                    </a:lnR>
                    <a:lnT w="28575"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20000"/>
                        </a:lnSpc>
                        <a:spcAft>
                          <a:spcPts val="0"/>
                        </a:spcAft>
                      </a:pPr>
                      <a:endParaRPr lang="pl-PL" sz="2200" b="1" kern="1200" dirty="0">
                        <a:solidFill>
                          <a:schemeClr val="tx1">
                            <a:lumMod val="65000"/>
                            <a:lumOff val="35000"/>
                          </a:schemeClr>
                        </a:solidFill>
                        <a:latin typeface="+mn-lt"/>
                        <a:ea typeface="Times New Roman" pitchFamily="18" charset="0"/>
                        <a:cs typeface="Arial" pitchFamily="34" charset="0"/>
                      </a:endParaRPr>
                    </a:p>
                  </a:txBody>
                  <a:tcPr marL="0" marR="0" marT="0" marB="0" anchor="ctr">
                    <a:lnL w="12700" cmpd="sng">
                      <a:noFill/>
                    </a:lnL>
                    <a:lnR w="12700" cmpd="sng">
                      <a:noFill/>
                    </a:lnR>
                    <a:lnT w="28575"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6294" y="1617876"/>
            <a:ext cx="1042154" cy="623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C:\Users\Pawel\AppData\Local\Microsoft\Windows\Temporary Internet Files\Content.IE5\OYMNHXD7\MP900422411[1].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t="16380" r="9327" b="12275"/>
          <a:stretch/>
        </p:blipFill>
        <p:spPr bwMode="auto">
          <a:xfrm>
            <a:off x="7819005" y="2345359"/>
            <a:ext cx="1019443" cy="6457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5976" y="2991147"/>
            <a:ext cx="795784" cy="1061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4088" y="2991147"/>
            <a:ext cx="1530350" cy="1081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29701" y="2991147"/>
            <a:ext cx="988284" cy="101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03326" y="3043156"/>
            <a:ext cx="698020" cy="90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5637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04448" y="836712"/>
            <a:ext cx="468000" cy="324000"/>
          </a:xfrm>
          <a:prstGeom prst="ellipse">
            <a:avLst/>
          </a:prstGeom>
          <a:ln>
            <a:solidFill>
              <a:schemeClr val="bg1">
                <a:lumMod val="75000"/>
              </a:schemeClr>
            </a:solidFill>
          </a:ln>
        </p:spPr>
        <p:txBody>
          <a:bodyPr lIns="0" tIns="0" rIns="0" bIns="0" anchor="ctr" anchorCtr="0"/>
          <a:lstStyle/>
          <a:p>
            <a:pPr algn="ctr"/>
            <a:fld id="{CE2184F6-B7EF-4020-A117-128689956E96}" type="slidenum">
              <a:rPr lang="pl-PL" sz="1400" b="1" smtClean="0"/>
              <a:pPr algn="ctr"/>
              <a:t>17</a:t>
            </a:fld>
            <a:endParaRPr lang="pl-PL" sz="1400" b="1" dirty="0"/>
          </a:p>
        </p:txBody>
      </p:sp>
      <p:sp>
        <p:nvSpPr>
          <p:cNvPr id="8" name="Slide Number Placeholder 4"/>
          <p:cNvSpPr txBox="1">
            <a:spLocks/>
          </p:cNvSpPr>
          <p:nvPr/>
        </p:nvSpPr>
        <p:spPr>
          <a:xfrm>
            <a:off x="8604448" y="836712"/>
            <a:ext cx="468000" cy="324000"/>
          </a:xfrm>
          <a:prstGeom prst="ellipse">
            <a:avLst/>
          </a:prstGeom>
          <a:ln>
            <a:solidFill>
              <a:schemeClr val="bg1">
                <a:lumMod val="75000"/>
              </a:schemeClr>
            </a:solidFill>
          </a:ln>
        </p:spPr>
        <p:txBody>
          <a:bodyPr lIns="0" tIns="0" rIns="0" bIns="0" anchor="ctr" anchorCtr="0"/>
          <a:lstStyle>
            <a:defPPr>
              <a:defRPr lang="pl-PL"/>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400" b="1" smtClean="0"/>
              <a:pPr algn="ctr"/>
              <a:t>17</a:t>
            </a:fld>
            <a:endParaRPr lang="pl-PL" sz="1400" b="1" dirty="0"/>
          </a:p>
        </p:txBody>
      </p:sp>
      <p:sp>
        <p:nvSpPr>
          <p:cNvPr id="9" name="Rectangle 1"/>
          <p:cNvSpPr>
            <a:spLocks noChangeAspect="1" noChangeArrowheads="1"/>
          </p:cNvSpPr>
          <p:nvPr/>
        </p:nvSpPr>
        <p:spPr bwMode="auto">
          <a:xfrm>
            <a:off x="1259632" y="1124744"/>
            <a:ext cx="7192704" cy="502702"/>
          </a:xfrm>
          <a:prstGeom prst="rect">
            <a:avLst/>
          </a:prstGeom>
        </p:spPr>
        <p:txBody>
          <a:bodyPr wrap="square">
            <a:spAutoFit/>
          </a:bodyPr>
          <a:lstStyle/>
          <a:p>
            <a:pPr marL="0" lvl="1" indent="-361950" algn="ctr" fontAlgn="base">
              <a:lnSpc>
                <a:spcPts val="3200"/>
              </a:lnSpc>
              <a:spcBef>
                <a:spcPct val="0"/>
              </a:spcBef>
              <a:buClr>
                <a:srgbClr val="3366FF"/>
              </a:buClr>
              <a:buSzPct val="120000"/>
              <a:tabLst>
                <a:tab pos="714375" algn="l"/>
              </a:tabLst>
            </a:pPr>
            <a:r>
              <a:rPr lang="pl-PL" sz="2400" dirty="0" smtClean="0">
                <a:solidFill>
                  <a:srgbClr val="0066FF"/>
                </a:solidFill>
                <a:latin typeface="+mj-lt"/>
                <a:ea typeface="Tahoma" pitchFamily="34" charset="0"/>
                <a:cs typeface="Tahoma" pitchFamily="34" charset="0"/>
              </a:rPr>
              <a:t>Project </a:t>
            </a:r>
            <a:r>
              <a:rPr lang="pl-PL" sz="2400" dirty="0" err="1" smtClean="0">
                <a:solidFill>
                  <a:srgbClr val="0066FF"/>
                </a:solidFill>
                <a:latin typeface="+mj-lt"/>
                <a:ea typeface="Tahoma" pitchFamily="34" charset="0"/>
                <a:cs typeface="Tahoma" pitchFamily="34" charset="0"/>
              </a:rPr>
              <a:t>Add</a:t>
            </a:r>
            <a:r>
              <a:rPr lang="pl-PL" sz="2400" dirty="0" smtClean="0">
                <a:solidFill>
                  <a:srgbClr val="0066FF"/>
                </a:solidFill>
                <a:latin typeface="+mj-lt"/>
                <a:ea typeface="Tahoma" pitchFamily="34" charset="0"/>
                <a:cs typeface="Tahoma" pitchFamily="34" charset="0"/>
              </a:rPr>
              <a:t>-in </a:t>
            </a:r>
            <a:r>
              <a:rPr lang="pl-PL" sz="2400" dirty="0" err="1" smtClean="0">
                <a:solidFill>
                  <a:srgbClr val="0066FF"/>
                </a:solidFill>
                <a:latin typeface="+mj-lt"/>
                <a:ea typeface="Tahoma" pitchFamily="34" charset="0"/>
                <a:cs typeface="Tahoma" pitchFamily="34" charset="0"/>
              </a:rPr>
              <a:t>values</a:t>
            </a:r>
            <a:endParaRPr lang="en-US" sz="2400" dirty="0">
              <a:solidFill>
                <a:srgbClr val="0066FF"/>
              </a:solidFill>
              <a:latin typeface="+mj-lt"/>
              <a:ea typeface="Tahoma" pitchFamily="34" charset="0"/>
              <a:cs typeface="Tahoma" pitchFamily="34" charset="0"/>
            </a:endParaRPr>
          </a:p>
        </p:txBody>
      </p:sp>
      <p:graphicFrame>
        <p:nvGraphicFramePr>
          <p:cNvPr id="10" name="Tabela 9"/>
          <p:cNvGraphicFramePr>
            <a:graphicFrameLocks noGrp="1"/>
          </p:cNvGraphicFramePr>
          <p:nvPr>
            <p:extLst>
              <p:ext uri="{D42A27DB-BD31-4B8C-83A1-F6EECF244321}">
                <p14:modId xmlns:p14="http://schemas.microsoft.com/office/powerpoint/2010/main" val="2371138982"/>
              </p:ext>
            </p:extLst>
          </p:nvPr>
        </p:nvGraphicFramePr>
        <p:xfrm>
          <a:off x="755576" y="1700808"/>
          <a:ext cx="8280920" cy="3870960"/>
        </p:xfrm>
        <a:graphic>
          <a:graphicData uri="http://schemas.openxmlformats.org/drawingml/2006/table">
            <a:tbl>
              <a:tblPr firstRow="1" bandRow="1">
                <a:tableStyleId>{5C22544A-7EE6-4342-B048-85BDC9FD1C3A}</a:tableStyleId>
              </a:tblPr>
              <a:tblGrid>
                <a:gridCol w="76922"/>
                <a:gridCol w="139102"/>
                <a:gridCol w="8064896"/>
              </a:tblGrid>
              <a:tr h="424098">
                <a:tc>
                  <a:txBody>
                    <a:bodyPr/>
                    <a:lstStyle/>
                    <a:p>
                      <a:endParaRPr lang="en-US" dirty="0"/>
                    </a:p>
                  </a:txBody>
                  <a:tcPr marL="0" marR="0" marT="0" marB="0">
                    <a:lnL w="9525" cap="flat" cmpd="sng" algn="ctr">
                      <a:solidFill>
                        <a:schemeClr val="tx1">
                          <a:lumMod val="65000"/>
                          <a:lumOff val="35000"/>
                        </a:schemeClr>
                      </a:solidFill>
                      <a:prstDash val="solid"/>
                      <a:round/>
                      <a:headEnd type="none" w="med" len="med"/>
                      <a:tailEnd type="none" w="med" len="med"/>
                    </a:lnL>
                    <a:lnR w="12700" cmpd="sng">
                      <a:noFill/>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66FF"/>
                          </a:solidFill>
                          <a:sym typeface="Webdings"/>
                        </a:rPr>
                        <a:t></a:t>
                      </a:r>
                      <a:endParaRPr lang="en-US" sz="1400" dirty="0" smtClean="0">
                        <a:solidFill>
                          <a:srgbClr val="0066FF"/>
                        </a:solidFill>
                      </a:endParaRPr>
                    </a:p>
                    <a:p>
                      <a:pPr algn="l"/>
                      <a:endParaRPr lang="en-US" sz="1400" dirty="0">
                        <a:solidFill>
                          <a:srgbClr val="0066FF"/>
                        </a:solidFill>
                      </a:endParaRPr>
                    </a:p>
                  </a:txBody>
                  <a:tcPr marL="0" marR="0" marT="0" marB="0" anchor="ctr">
                    <a:lnL w="12700" cmpd="sng">
                      <a:noFill/>
                    </a:lnL>
                    <a:lnR w="9525"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a:txBody>
                    <a:bodyPr/>
                    <a:lstStyle/>
                    <a:p>
                      <a:pPr marL="109275" lvl="1" indent="0" algn="l" defTabSz="914400" rtl="0" eaLnBrk="1" fontAlgn="base" latinLnBrk="0" hangingPunct="1">
                        <a:lnSpc>
                          <a:spcPct val="100000"/>
                        </a:lnSpc>
                        <a:spcBef>
                          <a:spcPct val="0"/>
                        </a:spcBef>
                        <a:spcAft>
                          <a:spcPts val="0"/>
                        </a:spcAft>
                        <a:buClr>
                          <a:srgbClr val="3366FF"/>
                        </a:buClr>
                        <a:buSzPct val="120000"/>
                        <a:buFont typeface="Wingdings" pitchFamily="2" charset="2"/>
                        <a:buNone/>
                        <a:tabLst>
                          <a:tab pos="714375" algn="l"/>
                        </a:tabLst>
                      </a:pPr>
                      <a:r>
                        <a:rPr lang="en-US" sz="2000" b="0" kern="1200" spc="-40" baseline="0" noProof="0" smtClean="0">
                          <a:solidFill>
                            <a:srgbClr val="0033CC"/>
                          </a:solidFill>
                          <a:latin typeface="+mn-lt"/>
                          <a:ea typeface="Times New Roman" pitchFamily="18" charset="0"/>
                          <a:cs typeface="Arial" pitchFamily="34" charset="0"/>
                        </a:rPr>
                        <a:t>Implementation of innovative technology and measurement methods for:</a:t>
                      </a:r>
                    </a:p>
                    <a:p>
                      <a:pPr marL="909375" lvl="2" indent="-342900" algn="l" defTabSz="914400" rtl="0" eaLnBrk="1" fontAlgn="base" latinLnBrk="0" hangingPunct="1">
                        <a:lnSpc>
                          <a:spcPct val="100000"/>
                        </a:lnSpc>
                        <a:spcBef>
                          <a:spcPct val="0"/>
                        </a:spcBef>
                        <a:spcAft>
                          <a:spcPts val="0"/>
                        </a:spcAft>
                        <a:buClr>
                          <a:srgbClr val="3366FF"/>
                        </a:buClr>
                        <a:buSzPct val="120000"/>
                        <a:buFont typeface="Arial" pitchFamily="34" charset="0"/>
                        <a:buChar char="•"/>
                        <a:tabLst>
                          <a:tab pos="714375" algn="l"/>
                        </a:tabLst>
                      </a:pPr>
                      <a:r>
                        <a:rPr lang="en-US" sz="1800" b="0" kern="1200" spc="-40" baseline="0" noProof="0" smtClean="0">
                          <a:solidFill>
                            <a:schemeClr val="tx1">
                              <a:lumMod val="75000"/>
                              <a:lumOff val="25000"/>
                            </a:schemeClr>
                          </a:solidFill>
                          <a:latin typeface="+mn-lt"/>
                          <a:ea typeface="Times New Roman" pitchFamily="18" charset="0"/>
                          <a:cs typeface="Arial" pitchFamily="34" charset="0"/>
                        </a:rPr>
                        <a:t>protection of public health </a:t>
                      </a:r>
                    </a:p>
                    <a:p>
                      <a:pPr marL="909375" lvl="2" indent="-342900" algn="l" defTabSz="914400" rtl="0" eaLnBrk="1" fontAlgn="base" latinLnBrk="0" hangingPunct="1">
                        <a:lnSpc>
                          <a:spcPct val="100000"/>
                        </a:lnSpc>
                        <a:spcBef>
                          <a:spcPct val="0"/>
                        </a:spcBef>
                        <a:spcAft>
                          <a:spcPts val="0"/>
                        </a:spcAft>
                        <a:buClr>
                          <a:srgbClr val="3366FF"/>
                        </a:buClr>
                        <a:buSzPct val="120000"/>
                        <a:buFont typeface="Arial" pitchFamily="34" charset="0"/>
                        <a:buChar char="•"/>
                        <a:tabLst>
                          <a:tab pos="714375" algn="l"/>
                        </a:tabLst>
                      </a:pPr>
                      <a:r>
                        <a:rPr lang="en-US" sz="1800" b="0" kern="1200" spc="-40" baseline="0" noProof="0" smtClean="0">
                          <a:solidFill>
                            <a:schemeClr val="tx1">
                              <a:lumMod val="75000"/>
                              <a:lumOff val="25000"/>
                            </a:schemeClr>
                          </a:solidFill>
                          <a:latin typeface="+mn-lt"/>
                          <a:ea typeface="Times New Roman" pitchFamily="18" charset="0"/>
                          <a:cs typeface="Arial" pitchFamily="34" charset="0"/>
                        </a:rPr>
                        <a:t>protection of natural resources and environment</a:t>
                      </a:r>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484683">
                <a:tc>
                  <a:txBody>
                    <a:bodyPr/>
                    <a:lstStyle/>
                    <a:p>
                      <a:endParaRPr lang="en-US" dirty="0"/>
                    </a:p>
                  </a:txBody>
                  <a:tcPr marL="0" marR="0" marT="0" marB="0">
                    <a:lnL w="9525" cap="flat" cmpd="sng" algn="ctr">
                      <a:solidFill>
                        <a:schemeClr val="tx1">
                          <a:lumMod val="65000"/>
                          <a:lumOff val="35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66FF"/>
                          </a:solidFill>
                          <a:sym typeface="Webdings"/>
                        </a:rPr>
                        <a:t></a:t>
                      </a:r>
                      <a:endParaRPr lang="en-US" sz="1400" dirty="0" smtClean="0">
                        <a:solidFill>
                          <a:srgbClr val="0066FF"/>
                        </a:solidFill>
                      </a:endParaRPr>
                    </a:p>
                    <a:p>
                      <a:pPr algn="l"/>
                      <a:endParaRPr lang="en-US" dirty="0"/>
                    </a:p>
                  </a:txBody>
                  <a:tcPr marL="0" marR="0" marT="0" marB="0" anchor="ctr">
                    <a:lnL w="12700" cmpd="sng">
                      <a:noFill/>
                    </a:lnL>
                    <a:lnR w="9525" cap="flat" cmpd="sng" algn="ctr">
                      <a:no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a:txBody>
                    <a:bodyPr/>
                    <a:lstStyle/>
                    <a:p>
                      <a:pPr marL="109275" lvl="1" indent="0" algn="l" defTabSz="914400" rtl="0" eaLnBrk="1" fontAlgn="base" latinLnBrk="0" hangingPunct="1">
                        <a:lnSpc>
                          <a:spcPct val="100000"/>
                        </a:lnSpc>
                        <a:spcBef>
                          <a:spcPct val="0"/>
                        </a:spcBef>
                        <a:spcAft>
                          <a:spcPts val="0"/>
                        </a:spcAft>
                        <a:buClr>
                          <a:srgbClr val="3366FF"/>
                        </a:buClr>
                        <a:buSzPct val="120000"/>
                        <a:buFont typeface="Wingdings" pitchFamily="2" charset="2"/>
                        <a:buNone/>
                        <a:tabLst>
                          <a:tab pos="714375" algn="l"/>
                        </a:tabLst>
                      </a:pPr>
                      <a:r>
                        <a:rPr lang="en-US" sz="2000" b="0" kern="1200" spc="-40" baseline="0" noProof="0" smtClean="0">
                          <a:solidFill>
                            <a:srgbClr val="0033CC"/>
                          </a:solidFill>
                          <a:latin typeface="+mn-lt"/>
                          <a:ea typeface="Times New Roman" pitchFamily="18" charset="0"/>
                          <a:cs typeface="Arial" pitchFamily="34" charset="0"/>
                        </a:rPr>
                        <a:t>Development of modern infrastructure and technical and scientific background for assessment and control of Nuclear Power Plant impact to population and environment</a:t>
                      </a:r>
                      <a:endParaRPr lang="en-US" sz="2000" b="0" kern="1200" spc="-40" baseline="0" noProof="0">
                        <a:solidFill>
                          <a:srgbClr val="0033CC"/>
                        </a:solidFill>
                        <a:latin typeface="+mn-lt"/>
                        <a:ea typeface="Times New Roman" pitchFamily="18" charset="0"/>
                        <a:cs typeface="Arial" pitchFamily="34"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484683">
                <a:tc>
                  <a:txBody>
                    <a:bodyPr/>
                    <a:lstStyle/>
                    <a:p>
                      <a:endParaRPr lang="en-US" dirty="0"/>
                    </a:p>
                  </a:txBody>
                  <a:tcPr marL="0" marR="0" marT="0" marB="0">
                    <a:lnL w="9525" cap="flat" cmpd="sng" algn="ctr">
                      <a:solidFill>
                        <a:schemeClr val="tx1">
                          <a:lumMod val="65000"/>
                          <a:lumOff val="35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dirty="0"/>
                    </a:p>
                  </a:txBody>
                  <a:tcPr marL="0" marR="0" marT="0" marB="0" anchor="ctr">
                    <a:lnL w="12700" cmpd="sng">
                      <a:noFill/>
                    </a:lnL>
                    <a:lnR w="9525" cap="flat" cmpd="sng" algn="ctr">
                      <a:no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a:txBody>
                    <a:bodyPr/>
                    <a:lstStyle/>
                    <a:p>
                      <a:pPr marL="109275" marR="0" lvl="1" indent="0" algn="l" defTabSz="914400" rtl="0" eaLnBrk="1" fontAlgn="base" latinLnBrk="0" hangingPunct="1">
                        <a:lnSpc>
                          <a:spcPct val="100000"/>
                        </a:lnSpc>
                        <a:spcBef>
                          <a:spcPct val="0"/>
                        </a:spcBef>
                        <a:spcAft>
                          <a:spcPts val="0"/>
                        </a:spcAft>
                        <a:buClr>
                          <a:srgbClr val="3366FF"/>
                        </a:buClr>
                        <a:buSzPct val="120000"/>
                        <a:buFont typeface="Wingdings" pitchFamily="2" charset="2"/>
                        <a:buNone/>
                        <a:tabLst>
                          <a:tab pos="714375" algn="l"/>
                        </a:tabLst>
                        <a:defRPr/>
                      </a:pPr>
                      <a:r>
                        <a:rPr lang="en-US" sz="2000" b="0" kern="1200" spc="-40" baseline="0" noProof="0" smtClean="0">
                          <a:solidFill>
                            <a:srgbClr val="0033CC"/>
                          </a:solidFill>
                          <a:latin typeface="+mn-lt"/>
                          <a:ea typeface="Times New Roman" pitchFamily="18" charset="0"/>
                          <a:cs typeface="Arial" pitchFamily="34" charset="0"/>
                        </a:rPr>
                        <a:t>Integration of research and development centres as technical and scientific  support (TSO) of Nuclear Safety and Radiological Protection</a:t>
                      </a:r>
                      <a:endParaRPr lang="en-US" sz="2000" b="0" kern="1200" spc="-40" baseline="0" noProof="0">
                        <a:solidFill>
                          <a:srgbClr val="0033CC"/>
                        </a:solidFill>
                        <a:latin typeface="+mn-lt"/>
                        <a:ea typeface="Times New Roman" pitchFamily="18" charset="0"/>
                        <a:cs typeface="Arial" pitchFamily="34"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363512">
                <a:tc>
                  <a:txBody>
                    <a:bodyPr/>
                    <a:lstStyle/>
                    <a:p>
                      <a:endParaRPr lang="en-US" dirty="0"/>
                    </a:p>
                  </a:txBody>
                  <a:tcPr marL="0" marR="0" marT="0" marB="0">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66FF"/>
                          </a:solidFill>
                          <a:sym typeface="Webdings"/>
                        </a:rPr>
                        <a:t></a:t>
                      </a:r>
                      <a:endParaRPr lang="en-US" sz="1400" dirty="0" smtClean="0">
                        <a:solidFill>
                          <a:srgbClr val="0066FF"/>
                        </a:solidFill>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09275" lvl="1" indent="0" algn="l" defTabSz="914400" rtl="0" eaLnBrk="1" fontAlgn="base" latinLnBrk="0" hangingPunct="1">
                        <a:lnSpc>
                          <a:spcPct val="100000"/>
                        </a:lnSpc>
                        <a:spcBef>
                          <a:spcPct val="0"/>
                        </a:spcBef>
                        <a:spcAft>
                          <a:spcPts val="0"/>
                        </a:spcAft>
                        <a:buClr>
                          <a:srgbClr val="3366FF"/>
                        </a:buClr>
                        <a:buSzPct val="120000"/>
                        <a:buFont typeface="Wingdings" pitchFamily="2" charset="2"/>
                        <a:buNone/>
                        <a:tabLst>
                          <a:tab pos="714375" algn="l"/>
                        </a:tabLst>
                      </a:pPr>
                      <a:r>
                        <a:rPr lang="en-US" sz="2000" b="0" kern="1200" spc="-40" baseline="0" noProof="0" dirty="0" smtClean="0">
                          <a:solidFill>
                            <a:srgbClr val="0033CC"/>
                          </a:solidFill>
                          <a:latin typeface="+mn-lt"/>
                          <a:ea typeface="Times New Roman" pitchFamily="18" charset="0"/>
                          <a:cs typeface="Arial" pitchFamily="34" charset="0"/>
                        </a:rPr>
                        <a:t>Development of polish scientific specialties as:</a:t>
                      </a:r>
                    </a:p>
                    <a:p>
                      <a:pPr marL="452175" lvl="1" indent="-342900" algn="l" defTabSz="914400" rtl="0" eaLnBrk="1" fontAlgn="base" latinLnBrk="0" hangingPunct="1">
                        <a:lnSpc>
                          <a:spcPct val="100000"/>
                        </a:lnSpc>
                        <a:spcBef>
                          <a:spcPct val="0"/>
                        </a:spcBef>
                        <a:spcAft>
                          <a:spcPts val="0"/>
                        </a:spcAft>
                        <a:buClr>
                          <a:srgbClr val="3366FF"/>
                        </a:buClr>
                        <a:buSzPct val="120000"/>
                        <a:buFont typeface="Arial" pitchFamily="34" charset="0"/>
                        <a:buChar char="•"/>
                        <a:tabLst>
                          <a:tab pos="714375" algn="l"/>
                        </a:tabLst>
                      </a:pPr>
                      <a:r>
                        <a:rPr lang="pl-PL" sz="1800" b="0" kern="1200" spc="-40" baseline="0" noProof="0" dirty="0" smtClean="0">
                          <a:solidFill>
                            <a:schemeClr val="tx1">
                              <a:lumMod val="75000"/>
                              <a:lumOff val="25000"/>
                            </a:schemeClr>
                          </a:solidFill>
                          <a:latin typeface="+mn-lt"/>
                          <a:ea typeface="Times New Roman" pitchFamily="18" charset="0"/>
                          <a:cs typeface="Arial" pitchFamily="34" charset="0"/>
                        </a:rPr>
                        <a:t>n</a:t>
                      </a:r>
                      <a:r>
                        <a:rPr lang="en-US" sz="1800" b="0" kern="1200" spc="-40" baseline="0" noProof="0" dirty="0" err="1" smtClean="0">
                          <a:solidFill>
                            <a:schemeClr val="tx1">
                              <a:lumMod val="75000"/>
                              <a:lumOff val="25000"/>
                            </a:schemeClr>
                          </a:solidFill>
                          <a:latin typeface="+mn-lt"/>
                          <a:ea typeface="Times New Roman" pitchFamily="18" charset="0"/>
                          <a:cs typeface="Arial" pitchFamily="34" charset="0"/>
                        </a:rPr>
                        <a:t>eutron</a:t>
                      </a:r>
                      <a:r>
                        <a:rPr lang="en-US" sz="1800" b="0" kern="1200" spc="-40" baseline="0" noProof="0" dirty="0" smtClean="0">
                          <a:solidFill>
                            <a:schemeClr val="tx1">
                              <a:lumMod val="75000"/>
                              <a:lumOff val="25000"/>
                            </a:schemeClr>
                          </a:solidFill>
                          <a:latin typeface="+mn-lt"/>
                          <a:ea typeface="Times New Roman" pitchFamily="18" charset="0"/>
                          <a:cs typeface="Arial" pitchFamily="34" charset="0"/>
                        </a:rPr>
                        <a:t> </a:t>
                      </a:r>
                      <a:r>
                        <a:rPr lang="en-US" sz="1800" b="0" kern="1200" spc="-40" baseline="0" noProof="0" dirty="0" err="1" smtClean="0">
                          <a:solidFill>
                            <a:schemeClr val="tx1">
                              <a:lumMod val="75000"/>
                              <a:lumOff val="25000"/>
                            </a:schemeClr>
                          </a:solidFill>
                          <a:latin typeface="+mn-lt"/>
                          <a:ea typeface="Times New Roman" pitchFamily="18" charset="0"/>
                          <a:cs typeface="Arial" pitchFamily="34" charset="0"/>
                        </a:rPr>
                        <a:t>dosimetry</a:t>
                      </a:r>
                      <a:r>
                        <a:rPr lang="en-US" sz="1800" b="0" kern="1200" spc="-40" baseline="0" noProof="0" dirty="0" smtClean="0">
                          <a:solidFill>
                            <a:schemeClr val="tx1">
                              <a:lumMod val="75000"/>
                              <a:lumOff val="25000"/>
                            </a:schemeClr>
                          </a:solidFill>
                          <a:latin typeface="+mn-lt"/>
                          <a:ea typeface="Times New Roman" pitchFamily="18" charset="0"/>
                          <a:cs typeface="Arial" pitchFamily="34" charset="0"/>
                        </a:rPr>
                        <a:t> (active and passive)</a:t>
                      </a:r>
                    </a:p>
                    <a:p>
                      <a:pPr marL="452175" lvl="1" indent="-342900" algn="l" defTabSz="914400" rtl="0" eaLnBrk="1" fontAlgn="base" latinLnBrk="0" hangingPunct="1">
                        <a:lnSpc>
                          <a:spcPct val="100000"/>
                        </a:lnSpc>
                        <a:spcBef>
                          <a:spcPct val="0"/>
                        </a:spcBef>
                        <a:spcAft>
                          <a:spcPts val="0"/>
                        </a:spcAft>
                        <a:buClr>
                          <a:srgbClr val="3366FF"/>
                        </a:buClr>
                        <a:buSzPct val="120000"/>
                        <a:buFont typeface="Arial" pitchFamily="34" charset="0"/>
                        <a:buChar char="•"/>
                        <a:tabLst>
                          <a:tab pos="714375" algn="l"/>
                        </a:tabLst>
                      </a:pPr>
                      <a:r>
                        <a:rPr lang="pl-PL" sz="1800" b="0" kern="1200" spc="-40" baseline="0" noProof="0" dirty="0" smtClean="0">
                          <a:solidFill>
                            <a:schemeClr val="tx1">
                              <a:lumMod val="75000"/>
                              <a:lumOff val="25000"/>
                            </a:schemeClr>
                          </a:solidFill>
                          <a:latin typeface="+mn-lt"/>
                          <a:ea typeface="Times New Roman" pitchFamily="18" charset="0"/>
                          <a:cs typeface="Arial" pitchFamily="34" charset="0"/>
                        </a:rPr>
                        <a:t>t</a:t>
                      </a:r>
                      <a:r>
                        <a:rPr lang="en-US" sz="1800" b="0" kern="1200" spc="-40" baseline="0" noProof="0" dirty="0" err="1" smtClean="0">
                          <a:solidFill>
                            <a:schemeClr val="tx1">
                              <a:lumMod val="75000"/>
                              <a:lumOff val="25000"/>
                            </a:schemeClr>
                          </a:solidFill>
                          <a:latin typeface="+mn-lt"/>
                          <a:ea typeface="Times New Roman" pitchFamily="18" charset="0"/>
                          <a:cs typeface="Arial" pitchFamily="34" charset="0"/>
                        </a:rPr>
                        <a:t>echnology</a:t>
                      </a:r>
                      <a:r>
                        <a:rPr lang="en-US" sz="1800" b="0" kern="1200" spc="-40" baseline="0" noProof="0" dirty="0" smtClean="0">
                          <a:solidFill>
                            <a:schemeClr val="tx1">
                              <a:lumMod val="75000"/>
                              <a:lumOff val="25000"/>
                            </a:schemeClr>
                          </a:solidFill>
                          <a:latin typeface="+mn-lt"/>
                          <a:ea typeface="Times New Roman" pitchFamily="18" charset="0"/>
                          <a:cs typeface="Arial" pitchFamily="34" charset="0"/>
                        </a:rPr>
                        <a:t> of radiation detectors</a:t>
                      </a:r>
                    </a:p>
                    <a:p>
                      <a:pPr marL="452175" lvl="1" indent="-342900" algn="l" defTabSz="914400" rtl="0" eaLnBrk="1" fontAlgn="base" latinLnBrk="0" hangingPunct="1">
                        <a:lnSpc>
                          <a:spcPct val="100000"/>
                        </a:lnSpc>
                        <a:spcBef>
                          <a:spcPct val="0"/>
                        </a:spcBef>
                        <a:spcAft>
                          <a:spcPts val="0"/>
                        </a:spcAft>
                        <a:buClr>
                          <a:srgbClr val="3366FF"/>
                        </a:buClr>
                        <a:buSzPct val="120000"/>
                        <a:buFont typeface="Arial" pitchFamily="34" charset="0"/>
                        <a:buChar char="•"/>
                        <a:tabLst>
                          <a:tab pos="714375" algn="l"/>
                        </a:tabLst>
                      </a:pPr>
                      <a:r>
                        <a:rPr lang="pl-PL" sz="1800" b="0" kern="1200" spc="-40" baseline="0" noProof="0" dirty="0" smtClean="0">
                          <a:solidFill>
                            <a:schemeClr val="tx1">
                              <a:lumMod val="75000"/>
                              <a:lumOff val="25000"/>
                            </a:schemeClr>
                          </a:solidFill>
                          <a:latin typeface="+mn-lt"/>
                          <a:ea typeface="Times New Roman" pitchFamily="18" charset="0"/>
                          <a:cs typeface="Arial" pitchFamily="34" charset="0"/>
                        </a:rPr>
                        <a:t>r</a:t>
                      </a:r>
                      <a:r>
                        <a:rPr lang="en-US" sz="1800" b="0" kern="1200" spc="-40" baseline="0" noProof="0" dirty="0" err="1" smtClean="0">
                          <a:solidFill>
                            <a:schemeClr val="tx1">
                              <a:lumMod val="75000"/>
                              <a:lumOff val="25000"/>
                            </a:schemeClr>
                          </a:solidFill>
                          <a:latin typeface="+mn-lt"/>
                          <a:ea typeface="Times New Roman" pitchFamily="18" charset="0"/>
                          <a:cs typeface="Arial" pitchFamily="34" charset="0"/>
                        </a:rPr>
                        <a:t>esearch</a:t>
                      </a:r>
                      <a:r>
                        <a:rPr lang="en-US" sz="1800" b="0" kern="1200" spc="-40" baseline="0" noProof="0" dirty="0" smtClean="0">
                          <a:solidFill>
                            <a:schemeClr val="tx1">
                              <a:lumMod val="75000"/>
                              <a:lumOff val="25000"/>
                            </a:schemeClr>
                          </a:solidFill>
                          <a:latin typeface="+mn-lt"/>
                          <a:ea typeface="Times New Roman" pitchFamily="18" charset="0"/>
                          <a:cs typeface="Arial" pitchFamily="34" charset="0"/>
                        </a:rPr>
                        <a:t> of biological </a:t>
                      </a:r>
                      <a:r>
                        <a:rPr lang="en-US" sz="1800" b="0" kern="1200" spc="-40" baseline="0" noProof="0" dirty="0" err="1" smtClean="0">
                          <a:solidFill>
                            <a:schemeClr val="tx1">
                              <a:lumMod val="75000"/>
                              <a:lumOff val="25000"/>
                            </a:schemeClr>
                          </a:solidFill>
                          <a:latin typeface="+mn-lt"/>
                          <a:ea typeface="Times New Roman" pitchFamily="18" charset="0"/>
                          <a:cs typeface="Arial" pitchFamily="34" charset="0"/>
                        </a:rPr>
                        <a:t>efects</a:t>
                      </a:r>
                      <a:r>
                        <a:rPr lang="en-US" sz="1800" b="0" kern="1200" spc="-40" baseline="0" noProof="0" dirty="0" smtClean="0">
                          <a:solidFill>
                            <a:schemeClr val="tx1">
                              <a:lumMod val="75000"/>
                              <a:lumOff val="25000"/>
                            </a:schemeClr>
                          </a:solidFill>
                          <a:latin typeface="+mn-lt"/>
                          <a:ea typeface="Times New Roman" pitchFamily="18" charset="0"/>
                          <a:cs typeface="Arial" pitchFamily="34" charset="0"/>
                        </a:rPr>
                        <a:t> and interaction with radiation</a:t>
                      </a:r>
                      <a:endParaRPr lang="en-US" sz="1800" b="0" kern="1200" spc="-40" baseline="0" noProof="0" dirty="0">
                        <a:solidFill>
                          <a:schemeClr val="tx1">
                            <a:lumMod val="75000"/>
                            <a:lumOff val="25000"/>
                          </a:schemeClr>
                        </a:solidFill>
                        <a:latin typeface="+mn-lt"/>
                        <a:ea typeface="Times New Roman" pitchFamily="18" charset="0"/>
                        <a:cs typeface="Arial" pitchFamily="34" charset="0"/>
                      </a:endParaRPr>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Prostokąt 1"/>
          <p:cNvSpPr/>
          <p:nvPr/>
        </p:nvSpPr>
        <p:spPr>
          <a:xfrm>
            <a:off x="1032470" y="5661248"/>
            <a:ext cx="7643986" cy="461665"/>
          </a:xfrm>
          <a:prstGeom prst="rect">
            <a:avLst/>
          </a:prstGeom>
        </p:spPr>
        <p:txBody>
          <a:bodyPr wrap="square">
            <a:spAutoFit/>
          </a:bodyPr>
          <a:lstStyle/>
          <a:p>
            <a:r>
              <a:rPr lang="en-US" sz="2400" dirty="0">
                <a:solidFill>
                  <a:schemeClr val="tx1">
                    <a:lumMod val="65000"/>
                    <a:lumOff val="35000"/>
                  </a:schemeClr>
                </a:solidFill>
              </a:rPr>
              <a:t>On each stage of nuclear power implementation in Poland</a:t>
            </a:r>
          </a:p>
        </p:txBody>
      </p:sp>
    </p:spTree>
    <p:extLst>
      <p:ext uri="{BB962C8B-B14F-4D97-AF65-F5344CB8AC3E}">
        <p14:creationId xmlns:p14="http://schemas.microsoft.com/office/powerpoint/2010/main" val="3168831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04448" y="836712"/>
            <a:ext cx="468000" cy="324000"/>
          </a:xfrm>
          <a:prstGeom prst="ellipse">
            <a:avLst/>
          </a:prstGeom>
          <a:ln>
            <a:solidFill>
              <a:schemeClr val="bg1">
                <a:lumMod val="75000"/>
              </a:schemeClr>
            </a:solidFill>
          </a:ln>
        </p:spPr>
        <p:txBody>
          <a:bodyPr lIns="0" tIns="0" rIns="0" bIns="0" anchor="ctr" anchorCtr="0"/>
          <a:lstStyle/>
          <a:p>
            <a:pPr algn="ctr"/>
            <a:fld id="{CE2184F6-B7EF-4020-A117-128689956E96}" type="slidenum">
              <a:rPr lang="pl-PL" sz="1400" b="1" smtClean="0"/>
              <a:pPr algn="ctr"/>
              <a:t>18</a:t>
            </a:fld>
            <a:endParaRPr lang="pl-PL" sz="1400" b="1" dirty="0"/>
          </a:p>
        </p:txBody>
      </p:sp>
      <p:sp>
        <p:nvSpPr>
          <p:cNvPr id="8" name="Slide Number Placeholder 4"/>
          <p:cNvSpPr txBox="1">
            <a:spLocks/>
          </p:cNvSpPr>
          <p:nvPr/>
        </p:nvSpPr>
        <p:spPr>
          <a:xfrm>
            <a:off x="8604448" y="836712"/>
            <a:ext cx="468000" cy="324000"/>
          </a:xfrm>
          <a:prstGeom prst="ellipse">
            <a:avLst/>
          </a:prstGeom>
          <a:ln>
            <a:solidFill>
              <a:schemeClr val="bg1">
                <a:lumMod val="75000"/>
              </a:schemeClr>
            </a:solidFill>
          </a:ln>
        </p:spPr>
        <p:txBody>
          <a:bodyPr lIns="0" tIns="0" rIns="0" bIns="0" anchor="ctr" anchorCtr="0"/>
          <a:lstStyle>
            <a:defPPr>
              <a:defRPr lang="pl-PL"/>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400" b="1" smtClean="0"/>
              <a:pPr algn="ctr"/>
              <a:t>18</a:t>
            </a:fld>
            <a:endParaRPr lang="pl-PL" sz="1400" b="1" dirty="0"/>
          </a:p>
        </p:txBody>
      </p:sp>
      <p:grpSp>
        <p:nvGrpSpPr>
          <p:cNvPr id="7" name="Grupa 6"/>
          <p:cNvGrpSpPr>
            <a:grpSpLocks noChangeAspect="1"/>
          </p:cNvGrpSpPr>
          <p:nvPr/>
        </p:nvGrpSpPr>
        <p:grpSpPr>
          <a:xfrm>
            <a:off x="708161" y="2316473"/>
            <a:ext cx="3610813" cy="3168000"/>
            <a:chOff x="1171223" y="652169"/>
            <a:chExt cx="6570889" cy="5765063"/>
          </a:xfrm>
        </p:grpSpPr>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1988840"/>
              <a:ext cx="1513928" cy="1148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6305" y="3068960"/>
              <a:ext cx="1534047" cy="117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8472" y="652169"/>
              <a:ext cx="1618545" cy="140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7505" y="3186738"/>
              <a:ext cx="1446441" cy="10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68472" y="843934"/>
              <a:ext cx="1620000" cy="896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71223" y="2352184"/>
              <a:ext cx="1368000" cy="86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25238" y="1596670"/>
              <a:ext cx="1423607" cy="755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32728" y="5517232"/>
              <a:ext cx="1615336"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08836" y="4176338"/>
              <a:ext cx="1647832"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93720" y="4221088"/>
              <a:ext cx="1270568" cy="1343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48314" y="796653"/>
              <a:ext cx="1620000" cy="119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14" cstate="print">
              <a:extLst>
                <a:ext uri="{BEBA8EAE-BF5A-486C-A8C5-ECC9F3942E4B}">
                  <a14:imgProps xmlns:a14="http://schemas.microsoft.com/office/drawing/2010/main">
                    <a14:imgLayer r:embed="rId1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83946" y="4544736"/>
              <a:ext cx="1440000" cy="1025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951290" y="5155024"/>
              <a:ext cx="1492918" cy="101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5" name="Picture 1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898641" y="3211623"/>
            <a:ext cx="1296000" cy="1355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Prostokąt 25"/>
          <p:cNvSpPr/>
          <p:nvPr/>
        </p:nvSpPr>
        <p:spPr>
          <a:xfrm>
            <a:off x="1259632" y="1527562"/>
            <a:ext cx="7056784" cy="605294"/>
          </a:xfrm>
          <a:prstGeom prst="rect">
            <a:avLst/>
          </a:prstGeom>
        </p:spPr>
        <p:txBody>
          <a:bodyPr wrap="square">
            <a:spAutoFit/>
          </a:bodyPr>
          <a:lstStyle/>
          <a:p>
            <a:pPr marL="85725" lvl="1" fontAlgn="base">
              <a:lnSpc>
                <a:spcPts val="2000"/>
              </a:lnSpc>
              <a:spcBef>
                <a:spcPct val="0"/>
              </a:spcBef>
              <a:buClr>
                <a:srgbClr val="3366FF"/>
              </a:buClr>
              <a:buSzPct val="175000"/>
              <a:tabLst>
                <a:tab pos="714375" algn="l"/>
              </a:tabLst>
            </a:pPr>
            <a:r>
              <a:rPr lang="en-US" sz="2000" b="1" dirty="0">
                <a:solidFill>
                  <a:schemeClr val="tx1">
                    <a:lumMod val="50000"/>
                    <a:lumOff val="50000"/>
                  </a:schemeClr>
                </a:solidFill>
                <a:ea typeface="Times New Roman" pitchFamily="18" charset="0"/>
                <a:cs typeface="Arial" pitchFamily="34" charset="0"/>
              </a:rPr>
              <a:t>The complex and numerous net of the institutions that might play essential role as potential TSOs</a:t>
            </a:r>
            <a:endParaRPr lang="pl-PL" sz="2000" b="1" dirty="0">
              <a:solidFill>
                <a:schemeClr val="tx1">
                  <a:lumMod val="50000"/>
                  <a:lumOff val="50000"/>
                </a:schemeClr>
              </a:solidFill>
              <a:ea typeface="Times New Roman" pitchFamily="18" charset="0"/>
              <a:cs typeface="Arial" pitchFamily="34" charset="0"/>
            </a:endParaRPr>
          </a:p>
        </p:txBody>
      </p:sp>
      <p:sp>
        <p:nvSpPr>
          <p:cNvPr id="27" name="Rectangle 1"/>
          <p:cNvSpPr>
            <a:spLocks noChangeAspect="1" noChangeArrowheads="1"/>
          </p:cNvSpPr>
          <p:nvPr/>
        </p:nvSpPr>
        <p:spPr bwMode="auto">
          <a:xfrm>
            <a:off x="1259632" y="1052736"/>
            <a:ext cx="7192704" cy="502702"/>
          </a:xfrm>
          <a:prstGeom prst="rect">
            <a:avLst/>
          </a:prstGeom>
        </p:spPr>
        <p:txBody>
          <a:bodyPr wrap="square">
            <a:spAutoFit/>
          </a:bodyPr>
          <a:lstStyle/>
          <a:p>
            <a:pPr marL="0" lvl="1" indent="-361950" algn="ctr" fontAlgn="base">
              <a:lnSpc>
                <a:spcPts val="3200"/>
              </a:lnSpc>
              <a:spcBef>
                <a:spcPct val="0"/>
              </a:spcBef>
              <a:buClr>
                <a:srgbClr val="3366FF"/>
              </a:buClr>
              <a:buSzPct val="120000"/>
              <a:tabLst>
                <a:tab pos="714375" algn="l"/>
              </a:tabLst>
            </a:pPr>
            <a:r>
              <a:rPr lang="pl-PL" sz="2400" dirty="0" smtClean="0">
                <a:solidFill>
                  <a:srgbClr val="0066FF"/>
                </a:solidFill>
                <a:latin typeface="+mj-lt"/>
                <a:ea typeface="Tahoma" pitchFamily="34" charset="0"/>
                <a:cs typeface="Tahoma" pitchFamily="34" charset="0"/>
              </a:rPr>
              <a:t>CASE OF POLAND</a:t>
            </a:r>
            <a:endParaRPr lang="en-US" sz="2400" dirty="0">
              <a:solidFill>
                <a:srgbClr val="0066FF"/>
              </a:solidFill>
              <a:latin typeface="+mj-lt"/>
              <a:ea typeface="Tahoma" pitchFamily="34" charset="0"/>
              <a:cs typeface="Tahoma" pitchFamily="34" charset="0"/>
            </a:endParaRPr>
          </a:p>
        </p:txBody>
      </p:sp>
      <p:grpSp>
        <p:nvGrpSpPr>
          <p:cNvPr id="28" name="Grupa 27"/>
          <p:cNvGrpSpPr>
            <a:grpSpLocks noChangeAspect="1"/>
          </p:cNvGrpSpPr>
          <p:nvPr/>
        </p:nvGrpSpPr>
        <p:grpSpPr>
          <a:xfrm>
            <a:off x="4901927" y="2305382"/>
            <a:ext cx="3610814" cy="3168000"/>
            <a:chOff x="1171223" y="652169"/>
            <a:chExt cx="6570889" cy="5765063"/>
          </a:xfrm>
        </p:grpSpPr>
        <p:pic>
          <p:nvPicPr>
            <p:cNvPr id="2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1988840"/>
              <a:ext cx="1513928" cy="1148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6305" y="3068960"/>
              <a:ext cx="1534047" cy="117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8472" y="652169"/>
              <a:ext cx="1618545" cy="140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7505" y="3186738"/>
              <a:ext cx="1446441" cy="10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68472" y="843934"/>
              <a:ext cx="1620000" cy="896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71223" y="2352184"/>
              <a:ext cx="1368000" cy="86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25238" y="1596670"/>
              <a:ext cx="1423607" cy="755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32728" y="5517232"/>
              <a:ext cx="1615336"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1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08836" y="4176338"/>
              <a:ext cx="1647832"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93720" y="4221088"/>
              <a:ext cx="1270568" cy="1343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48314" y="796653"/>
              <a:ext cx="1620000" cy="119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p:cNvPicPr>
              <a:picLocks noChangeAspect="1" noChangeArrowheads="1"/>
            </p:cNvPicPr>
            <p:nvPr/>
          </p:nvPicPr>
          <p:blipFill>
            <a:blip r:embed="rId14" cstate="print">
              <a:extLst>
                <a:ext uri="{BEBA8EAE-BF5A-486C-A8C5-ECC9F3942E4B}">
                  <a14:imgProps xmlns:a14="http://schemas.microsoft.com/office/drawing/2010/main">
                    <a14:imgLayer r:embed="rId1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83946" y="4544736"/>
              <a:ext cx="1440000" cy="1025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1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951290" y="5155024"/>
              <a:ext cx="1492918" cy="101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2" name="Picture 2"/>
          <p:cNvPicPr>
            <a:picLocks noChangeAspect="1" noChangeArrowheads="1"/>
          </p:cNvPicPr>
          <p:nvPr/>
        </p:nvPicPr>
        <p:blipFill>
          <a:blip r:embed="rId18">
            <a:extLst>
              <a:ext uri="{BEBA8EAE-BF5A-486C-A8C5-ECC9F3942E4B}">
                <a14:imgProps xmlns:a14="http://schemas.microsoft.com/office/drawing/2010/main">
                  <a14:imgLayer r:embed="rId1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955530" y="3269369"/>
            <a:ext cx="1652817" cy="9086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903010" y="5008525"/>
            <a:ext cx="1474700" cy="1005375"/>
          </a:xfrm>
          <a:prstGeom prst="ellipse">
            <a:avLst/>
          </a:prstGeom>
          <a:ln>
            <a:noFill/>
          </a:ln>
          <a:effectLst>
            <a:softEdge rad="112500"/>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Łącznik prosty ze strzałką 5"/>
          <p:cNvCxnSpPr/>
          <p:nvPr/>
        </p:nvCxnSpPr>
        <p:spPr>
          <a:xfrm flipV="1">
            <a:off x="5390724" y="4177991"/>
            <a:ext cx="1438495" cy="133322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3" name="Łącznik prosty ze strzałką 42"/>
          <p:cNvCxnSpPr>
            <a:stCxn id="1027" idx="2"/>
            <a:endCxn id="25" idx="2"/>
          </p:cNvCxnSpPr>
          <p:nvPr/>
        </p:nvCxnSpPr>
        <p:spPr>
          <a:xfrm flipH="1" flipV="1">
            <a:off x="2546641" y="4567142"/>
            <a:ext cx="1356369" cy="94407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82518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7000" decel="5500" fill="hold" nodeType="clickEffect">
                                  <p:stCondLst>
                                    <p:cond delay="0"/>
                                  </p:stCondLst>
                                  <p:childTnLst>
                                    <p:animRot by="21600000">
                                      <p:cBhvr>
                                        <p:cTn id="6" dur="2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accel="7000" decel="5500" fill="hold" nodeType="clickEffect">
                                  <p:stCondLst>
                                    <p:cond delay="0"/>
                                  </p:stCondLst>
                                  <p:childTnLst>
                                    <p:animRot by="21600000">
                                      <p:cBhvr>
                                        <p:cTn id="10" dur="2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712504" y="6525344"/>
            <a:ext cx="396000" cy="288000"/>
          </a:xfrm>
          <a:prstGeom prst="ellipse">
            <a:avLst/>
          </a:prstGeom>
          <a:ln>
            <a:solidFill>
              <a:schemeClr val="bg1">
                <a:lumMod val="75000"/>
              </a:schemeClr>
            </a:solidFill>
          </a:ln>
        </p:spPr>
        <p:txBody>
          <a:bodyPr lIns="0" tIns="0" rIns="0" bIns="0" anchor="ctr" anchorCtr="0"/>
          <a:lstStyle/>
          <a:p>
            <a:pPr algn="ctr"/>
            <a:fld id="{CE2184F6-B7EF-4020-A117-128689956E96}" type="slidenum">
              <a:rPr lang="pl-PL" b="1" smtClean="0"/>
              <a:pPr algn="ctr"/>
              <a:t>19</a:t>
            </a:fld>
            <a:endParaRPr lang="pl-PL" b="1" dirty="0"/>
          </a:p>
        </p:txBody>
      </p:sp>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Arial" pitchFamily="34" charset="0"/>
                <a:cs typeface="Arial" pitchFamily="34" charset="0"/>
              </a:rPr>
              <a:t/>
            </a:r>
            <a:br>
              <a:rPr kumimoji="0" lang="pl-PL" sz="1800" b="0" i="0" u="none" strike="noStrike" cap="none" normalizeH="0" baseline="0" smtClean="0">
                <a:ln>
                  <a:noFill/>
                </a:ln>
                <a:solidFill>
                  <a:schemeClr val="tx1"/>
                </a:solidFill>
                <a:effectLst/>
                <a:latin typeface="Arial" pitchFamily="34" charset="0"/>
                <a:cs typeface="Arial" pitchFamily="34" charset="0"/>
              </a:rPr>
            </a:b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58" name="Łącznik prostoliniowy 57"/>
          <p:cNvCxnSpPr/>
          <p:nvPr/>
        </p:nvCxnSpPr>
        <p:spPr>
          <a:xfrm>
            <a:off x="2411760" y="3933056"/>
            <a:ext cx="636167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4" name="Grupa 13"/>
          <p:cNvGrpSpPr/>
          <p:nvPr/>
        </p:nvGrpSpPr>
        <p:grpSpPr>
          <a:xfrm rot="568132">
            <a:off x="633642" y="1488132"/>
            <a:ext cx="2093817" cy="3943518"/>
            <a:chOff x="840429" y="1239534"/>
            <a:chExt cx="4018734" cy="4580115"/>
          </a:xfrm>
        </p:grpSpPr>
        <p:sp>
          <p:nvSpPr>
            <p:cNvPr id="18" name="Wycinek koła 21"/>
            <p:cNvSpPr/>
            <p:nvPr/>
          </p:nvSpPr>
          <p:spPr bwMode="auto">
            <a:xfrm rot="567400">
              <a:off x="840430" y="1239534"/>
              <a:ext cx="4018733" cy="4551023"/>
            </a:xfrm>
            <a:custGeom>
              <a:avLst/>
              <a:gdLst>
                <a:gd name="connsiteX0" fmla="*/ 5116524 w 6539812"/>
                <a:gd name="connsiteY0" fmla="*/ 4261116 h 4669013"/>
                <a:gd name="connsiteX1" fmla="*/ 1988990 w 6539812"/>
                <a:gd name="connsiteY1" fmla="*/ 4482441 h 4669013"/>
                <a:gd name="connsiteX2" fmla="*/ 219309 w 6539812"/>
                <a:gd name="connsiteY2" fmla="*/ 1493956 h 4669013"/>
                <a:gd name="connsiteX3" fmla="*/ 3269906 w 6539812"/>
                <a:gd name="connsiteY3" fmla="*/ 0 h 4669013"/>
                <a:gd name="connsiteX4" fmla="*/ 3269906 w 6539812"/>
                <a:gd name="connsiteY4" fmla="*/ 2334507 h 4669013"/>
                <a:gd name="connsiteX5" fmla="*/ 5116524 w 6539812"/>
                <a:gd name="connsiteY5" fmla="*/ 4261116 h 4669013"/>
                <a:gd name="connsiteX0" fmla="*/ 3270670 w 5117288"/>
                <a:gd name="connsiteY0" fmla="*/ 2334507 h 4669023"/>
                <a:gd name="connsiteX1" fmla="*/ 5117288 w 5117288"/>
                <a:gd name="connsiteY1" fmla="*/ 4261116 h 4669023"/>
                <a:gd name="connsiteX2" fmla="*/ 1989754 w 5117288"/>
                <a:gd name="connsiteY2" fmla="*/ 4482441 h 4669023"/>
                <a:gd name="connsiteX3" fmla="*/ 220073 w 5117288"/>
                <a:gd name="connsiteY3" fmla="*/ 1493956 h 4669023"/>
                <a:gd name="connsiteX4" fmla="*/ 3270670 w 5117288"/>
                <a:gd name="connsiteY4" fmla="*/ 0 h 4669023"/>
                <a:gd name="connsiteX5" fmla="*/ 3362110 w 5117288"/>
                <a:gd name="connsiteY5" fmla="*/ 2425947 h 4669023"/>
                <a:gd name="connsiteX0" fmla="*/ 5117288 w 5117288"/>
                <a:gd name="connsiteY0" fmla="*/ 4261116 h 4669023"/>
                <a:gd name="connsiteX1" fmla="*/ 1989754 w 5117288"/>
                <a:gd name="connsiteY1" fmla="*/ 4482441 h 4669023"/>
                <a:gd name="connsiteX2" fmla="*/ 220073 w 5117288"/>
                <a:gd name="connsiteY2" fmla="*/ 1493956 h 4669023"/>
                <a:gd name="connsiteX3" fmla="*/ 3270670 w 5117288"/>
                <a:gd name="connsiteY3" fmla="*/ 0 h 4669023"/>
                <a:gd name="connsiteX4" fmla="*/ 3362110 w 5117288"/>
                <a:gd name="connsiteY4" fmla="*/ 2425947 h 4669023"/>
                <a:gd name="connsiteX0" fmla="*/ 5117288 w 5117288"/>
                <a:gd name="connsiteY0" fmla="*/ 4261116 h 4669023"/>
                <a:gd name="connsiteX1" fmla="*/ 1989754 w 5117288"/>
                <a:gd name="connsiteY1" fmla="*/ 4482441 h 4669023"/>
                <a:gd name="connsiteX2" fmla="*/ 220073 w 5117288"/>
                <a:gd name="connsiteY2" fmla="*/ 1493956 h 4669023"/>
                <a:gd name="connsiteX3" fmla="*/ 3270670 w 5117288"/>
                <a:gd name="connsiteY3" fmla="*/ 0 h 4669023"/>
              </a:gdLst>
              <a:ahLst/>
              <a:cxnLst>
                <a:cxn ang="0">
                  <a:pos x="connsiteX0" y="connsiteY0"/>
                </a:cxn>
                <a:cxn ang="0">
                  <a:pos x="connsiteX1" y="connsiteY1"/>
                </a:cxn>
                <a:cxn ang="0">
                  <a:pos x="connsiteX2" y="connsiteY2"/>
                </a:cxn>
                <a:cxn ang="0">
                  <a:pos x="connsiteX3" y="connsiteY3"/>
                </a:cxn>
              </a:cxnLst>
              <a:rect l="l" t="t" r="r" b="b"/>
              <a:pathLst>
                <a:path w="5117288" h="4669023">
                  <a:moveTo>
                    <a:pt x="5117288" y="4261116"/>
                  </a:moveTo>
                  <a:cubicBezTo>
                    <a:pt x="4196035" y="4711188"/>
                    <a:pt x="3016838" y="4794636"/>
                    <a:pt x="1989754" y="4482441"/>
                  </a:cubicBezTo>
                  <a:cubicBezTo>
                    <a:pt x="368185" y="3989545"/>
                    <a:pt x="-414495" y="2667823"/>
                    <a:pt x="220073" y="1493956"/>
                  </a:cubicBezTo>
                  <a:cubicBezTo>
                    <a:pt x="706730" y="593706"/>
                    <a:pt x="1919053" y="0"/>
                    <a:pt x="3270670" y="0"/>
                  </a:cubicBezTo>
                </a:path>
              </a:pathLst>
            </a:custGeom>
            <a:ln>
              <a:headEnd/>
              <a:tailEnd/>
            </a:ln>
          </p:spPr>
          <p:style>
            <a:lnRef idx="2">
              <a:schemeClr val="accent5"/>
            </a:lnRef>
            <a:fillRef idx="0">
              <a:schemeClr val="accent5"/>
            </a:fillRef>
            <a:effectRef idx="1">
              <a:schemeClr val="accent5"/>
            </a:effectRef>
            <a:fontRef idx="minor">
              <a:schemeClr val="tx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smtClean="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9" name="Wycinek koła 21"/>
            <p:cNvSpPr/>
            <p:nvPr/>
          </p:nvSpPr>
          <p:spPr bwMode="auto">
            <a:xfrm rot="999183">
              <a:off x="840429" y="1268626"/>
              <a:ext cx="4018733" cy="4551023"/>
            </a:xfrm>
            <a:custGeom>
              <a:avLst/>
              <a:gdLst>
                <a:gd name="connsiteX0" fmla="*/ 5116524 w 6539812"/>
                <a:gd name="connsiteY0" fmla="*/ 4261116 h 4669013"/>
                <a:gd name="connsiteX1" fmla="*/ 1988990 w 6539812"/>
                <a:gd name="connsiteY1" fmla="*/ 4482441 h 4669013"/>
                <a:gd name="connsiteX2" fmla="*/ 219309 w 6539812"/>
                <a:gd name="connsiteY2" fmla="*/ 1493956 h 4669013"/>
                <a:gd name="connsiteX3" fmla="*/ 3269906 w 6539812"/>
                <a:gd name="connsiteY3" fmla="*/ 0 h 4669013"/>
                <a:gd name="connsiteX4" fmla="*/ 3269906 w 6539812"/>
                <a:gd name="connsiteY4" fmla="*/ 2334507 h 4669013"/>
                <a:gd name="connsiteX5" fmla="*/ 5116524 w 6539812"/>
                <a:gd name="connsiteY5" fmla="*/ 4261116 h 4669013"/>
                <a:gd name="connsiteX0" fmla="*/ 3270670 w 5117288"/>
                <a:gd name="connsiteY0" fmla="*/ 2334507 h 4669023"/>
                <a:gd name="connsiteX1" fmla="*/ 5117288 w 5117288"/>
                <a:gd name="connsiteY1" fmla="*/ 4261116 h 4669023"/>
                <a:gd name="connsiteX2" fmla="*/ 1989754 w 5117288"/>
                <a:gd name="connsiteY2" fmla="*/ 4482441 h 4669023"/>
                <a:gd name="connsiteX3" fmla="*/ 220073 w 5117288"/>
                <a:gd name="connsiteY3" fmla="*/ 1493956 h 4669023"/>
                <a:gd name="connsiteX4" fmla="*/ 3270670 w 5117288"/>
                <a:gd name="connsiteY4" fmla="*/ 0 h 4669023"/>
                <a:gd name="connsiteX5" fmla="*/ 3362110 w 5117288"/>
                <a:gd name="connsiteY5" fmla="*/ 2425947 h 4669023"/>
                <a:gd name="connsiteX0" fmla="*/ 5117288 w 5117288"/>
                <a:gd name="connsiteY0" fmla="*/ 4261116 h 4669023"/>
                <a:gd name="connsiteX1" fmla="*/ 1989754 w 5117288"/>
                <a:gd name="connsiteY1" fmla="*/ 4482441 h 4669023"/>
                <a:gd name="connsiteX2" fmla="*/ 220073 w 5117288"/>
                <a:gd name="connsiteY2" fmla="*/ 1493956 h 4669023"/>
                <a:gd name="connsiteX3" fmla="*/ 3270670 w 5117288"/>
                <a:gd name="connsiteY3" fmla="*/ 0 h 4669023"/>
                <a:gd name="connsiteX4" fmla="*/ 3362110 w 5117288"/>
                <a:gd name="connsiteY4" fmla="*/ 2425947 h 4669023"/>
                <a:gd name="connsiteX0" fmla="*/ 5117288 w 5117288"/>
                <a:gd name="connsiteY0" fmla="*/ 4261116 h 4669023"/>
                <a:gd name="connsiteX1" fmla="*/ 1989754 w 5117288"/>
                <a:gd name="connsiteY1" fmla="*/ 4482441 h 4669023"/>
                <a:gd name="connsiteX2" fmla="*/ 220073 w 5117288"/>
                <a:gd name="connsiteY2" fmla="*/ 1493956 h 4669023"/>
                <a:gd name="connsiteX3" fmla="*/ 3270670 w 5117288"/>
                <a:gd name="connsiteY3" fmla="*/ 0 h 4669023"/>
              </a:gdLst>
              <a:ahLst/>
              <a:cxnLst>
                <a:cxn ang="0">
                  <a:pos x="connsiteX0" y="connsiteY0"/>
                </a:cxn>
                <a:cxn ang="0">
                  <a:pos x="connsiteX1" y="connsiteY1"/>
                </a:cxn>
                <a:cxn ang="0">
                  <a:pos x="connsiteX2" y="connsiteY2"/>
                </a:cxn>
                <a:cxn ang="0">
                  <a:pos x="connsiteX3" y="connsiteY3"/>
                </a:cxn>
              </a:cxnLst>
              <a:rect l="l" t="t" r="r" b="b"/>
              <a:pathLst>
                <a:path w="5117288" h="4669023">
                  <a:moveTo>
                    <a:pt x="5117288" y="4261116"/>
                  </a:moveTo>
                  <a:cubicBezTo>
                    <a:pt x="4196035" y="4711188"/>
                    <a:pt x="3016838" y="4794636"/>
                    <a:pt x="1989754" y="4482441"/>
                  </a:cubicBezTo>
                  <a:cubicBezTo>
                    <a:pt x="368185" y="3989545"/>
                    <a:pt x="-414495" y="2667823"/>
                    <a:pt x="220073" y="1493956"/>
                  </a:cubicBezTo>
                  <a:cubicBezTo>
                    <a:pt x="706730" y="593706"/>
                    <a:pt x="1919053" y="0"/>
                    <a:pt x="3270670" y="0"/>
                  </a:cubicBezTo>
                </a:path>
              </a:pathLst>
            </a:custGeom>
            <a:ln>
              <a:solidFill>
                <a:srgbClr val="FFFF66"/>
              </a:solidFill>
              <a:headEnd/>
              <a:tailEnd/>
            </a:ln>
          </p:spPr>
          <p:style>
            <a:lnRef idx="2">
              <a:schemeClr val="accent5"/>
            </a:lnRef>
            <a:fillRef idx="0">
              <a:schemeClr val="accent5"/>
            </a:fillRef>
            <a:effectRef idx="1">
              <a:schemeClr val="accent5"/>
            </a:effectRef>
            <a:fontRef idx="minor">
              <a:schemeClr val="tx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smtClean="0">
                <a:ln>
                  <a:noFill/>
                </a:ln>
                <a:solidFill>
                  <a:schemeClr val="tx2">
                    <a:lumMod val="75000"/>
                  </a:schemeClr>
                </a:solidFill>
                <a:effectLst/>
                <a:latin typeface="Cambria" pitchFamily="18" charset="0"/>
                <a:ea typeface="Times New Roman" pitchFamily="18" charset="0"/>
                <a:cs typeface="Arial" pitchFamily="34" charset="0"/>
              </a:endParaRPr>
            </a:p>
          </p:txBody>
        </p:sp>
      </p:grpSp>
      <p:pic>
        <p:nvPicPr>
          <p:cNvPr id="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38" y="2684989"/>
            <a:ext cx="1895574" cy="1706374"/>
          </a:xfrm>
          <a:prstGeom prst="roundRect">
            <a:avLst>
              <a:gd name="adj" fmla="val 2899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4"/>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63091" y="4653136"/>
            <a:ext cx="4207960" cy="1459758"/>
          </a:xfrm>
          <a:prstGeom prst="roundRect">
            <a:avLst>
              <a:gd name="adj" fmla="val 2899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5"/>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15393" y="1196752"/>
            <a:ext cx="1708709" cy="1280712"/>
          </a:xfrm>
          <a:prstGeom prst="roundRect">
            <a:avLst>
              <a:gd name="adj" fmla="val 18621"/>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1"/>
          <p:cNvSpPr>
            <a:spLocks noChangeAspect="1" noChangeArrowheads="1"/>
          </p:cNvSpPr>
          <p:nvPr/>
        </p:nvSpPr>
        <p:spPr bwMode="auto">
          <a:xfrm>
            <a:off x="2220710" y="3599130"/>
            <a:ext cx="6552728" cy="800219"/>
          </a:xfrm>
          <a:prstGeom prst="rect">
            <a:avLst/>
          </a:prstGeom>
        </p:spPr>
        <p:txBody>
          <a:bodyPr wrap="square">
            <a:spAutoFit/>
          </a:bodyPr>
          <a:lstStyle/>
          <a:p>
            <a:pPr algn="ctr">
              <a:spcBef>
                <a:spcPts val="600"/>
              </a:spcBef>
              <a:spcAft>
                <a:spcPts val="600"/>
              </a:spcAft>
            </a:pPr>
            <a:r>
              <a:rPr lang="pl-PL" dirty="0" smtClean="0">
                <a:solidFill>
                  <a:srgbClr val="3366FF"/>
                </a:solidFill>
                <a:latin typeface="Tahoma" pitchFamily="34" charset="0"/>
                <a:ea typeface="Tahoma" pitchFamily="34" charset="0"/>
                <a:cs typeface="Tahoma" pitchFamily="34" charset="0"/>
              </a:rPr>
              <a:t>PAWEŁ KRAJEWSKI</a:t>
            </a:r>
          </a:p>
          <a:p>
            <a:pPr algn="ctr">
              <a:spcBef>
                <a:spcPts val="600"/>
              </a:spcBef>
              <a:spcAft>
                <a:spcPts val="600"/>
              </a:spcAft>
            </a:pPr>
            <a:r>
              <a:rPr lang="pl-PL" dirty="0" smtClean="0">
                <a:solidFill>
                  <a:schemeClr val="tx1">
                    <a:lumMod val="50000"/>
                    <a:lumOff val="50000"/>
                  </a:schemeClr>
                </a:solidFill>
                <a:latin typeface="Tahoma" pitchFamily="34" charset="0"/>
                <a:ea typeface="Tahoma" pitchFamily="34" charset="0"/>
                <a:cs typeface="Tahoma" pitchFamily="34" charset="0"/>
              </a:rPr>
              <a:t>CENTRAL LABORATORY FOR RADIOLOGICAL PROTECTION</a:t>
            </a:r>
          </a:p>
        </p:txBody>
      </p:sp>
      <p:sp>
        <p:nvSpPr>
          <p:cNvPr id="13" name="Prostokąt 12"/>
          <p:cNvSpPr/>
          <p:nvPr/>
        </p:nvSpPr>
        <p:spPr>
          <a:xfrm>
            <a:off x="3465457" y="2084824"/>
            <a:ext cx="4463081" cy="1200329"/>
          </a:xfrm>
          <a:prstGeom prst="rect">
            <a:avLst/>
          </a:prstGeom>
        </p:spPr>
        <p:txBody>
          <a:bodyPr wrap="none">
            <a:spAutoFit/>
          </a:bodyPr>
          <a:lstStyle/>
          <a:p>
            <a:pPr algn="ctr"/>
            <a:r>
              <a:rPr lang="en-GB" sz="3600" b="1" dirty="0" smtClean="0">
                <a:solidFill>
                  <a:srgbClr val="0066FF"/>
                </a:solidFill>
                <a:effectLst>
                  <a:outerShdw blurRad="38100" dist="38100" dir="2700000" algn="tl">
                    <a:srgbClr val="000000">
                      <a:alpha val="43137"/>
                    </a:srgbClr>
                  </a:outerShdw>
                </a:effectLst>
                <a:latin typeface="AR BLANCA" pitchFamily="2" charset="0"/>
              </a:rPr>
              <a:t>THANKS </a:t>
            </a:r>
            <a:endParaRPr lang="pl-PL" sz="3600" b="1" dirty="0" smtClean="0">
              <a:solidFill>
                <a:srgbClr val="0066FF"/>
              </a:solidFill>
              <a:effectLst>
                <a:outerShdw blurRad="38100" dist="38100" dir="2700000" algn="tl">
                  <a:srgbClr val="000000">
                    <a:alpha val="43137"/>
                  </a:srgbClr>
                </a:outerShdw>
              </a:effectLst>
              <a:latin typeface="AR BLANCA" pitchFamily="2" charset="0"/>
            </a:endParaRPr>
          </a:p>
          <a:p>
            <a:pPr algn="ctr"/>
            <a:r>
              <a:rPr lang="en-GB" sz="3600" b="1" dirty="0" smtClean="0">
                <a:solidFill>
                  <a:srgbClr val="0066FF"/>
                </a:solidFill>
                <a:effectLst>
                  <a:outerShdw blurRad="38100" dist="38100" dir="2700000" algn="tl">
                    <a:srgbClr val="000000">
                      <a:alpha val="43137"/>
                    </a:srgbClr>
                  </a:outerShdw>
                </a:effectLst>
                <a:latin typeface="AR BLANCA" pitchFamily="2" charset="0"/>
              </a:rPr>
              <a:t>FOR YOURS ATENTION</a:t>
            </a:r>
            <a:endParaRPr lang="en-GB" sz="3600" b="1" dirty="0">
              <a:solidFill>
                <a:srgbClr val="0066FF"/>
              </a:solidFill>
              <a:effectLst>
                <a:outerShdw blurRad="38100" dist="38100" dir="2700000" algn="tl">
                  <a:srgbClr val="000000">
                    <a:alpha val="43137"/>
                  </a:srgbClr>
                </a:outerShdw>
              </a:effectLst>
              <a:latin typeface="AR BLANCA" pitchFamily="2" charset="0"/>
            </a:endParaRPr>
          </a:p>
        </p:txBody>
      </p:sp>
    </p:spTree>
    <p:extLst>
      <p:ext uri="{BB962C8B-B14F-4D97-AF65-F5344CB8AC3E}">
        <p14:creationId xmlns:p14="http://schemas.microsoft.com/office/powerpoint/2010/main" val="2870149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04448" y="836712"/>
            <a:ext cx="468000" cy="324000"/>
          </a:xfrm>
          <a:prstGeom prst="ellipse">
            <a:avLst/>
          </a:prstGeom>
          <a:ln>
            <a:solidFill>
              <a:schemeClr val="bg1">
                <a:lumMod val="75000"/>
              </a:schemeClr>
            </a:solidFill>
          </a:ln>
        </p:spPr>
        <p:txBody>
          <a:bodyPr lIns="0" tIns="0" rIns="0" bIns="0" anchor="ctr" anchorCtr="0"/>
          <a:lstStyle/>
          <a:p>
            <a:pPr algn="ctr"/>
            <a:fld id="{CE2184F6-B7EF-4020-A117-128689956E96}" type="slidenum">
              <a:rPr lang="pl-PL" sz="1400" b="1" smtClean="0"/>
              <a:pPr algn="ctr"/>
              <a:t>2</a:t>
            </a:fld>
            <a:endParaRPr lang="pl-PL" sz="1400" b="1" dirty="0"/>
          </a:p>
        </p:txBody>
      </p:sp>
      <p:sp>
        <p:nvSpPr>
          <p:cNvPr id="6" name="Rectangle 1"/>
          <p:cNvSpPr>
            <a:spLocks noChangeAspect="1" noChangeArrowheads="1"/>
          </p:cNvSpPr>
          <p:nvPr/>
        </p:nvSpPr>
        <p:spPr bwMode="auto">
          <a:xfrm>
            <a:off x="1339736" y="1052736"/>
            <a:ext cx="6904672" cy="481350"/>
          </a:xfrm>
          <a:prstGeom prst="rect">
            <a:avLst/>
          </a:prstGeom>
        </p:spPr>
        <p:txBody>
          <a:bodyPr wrap="square">
            <a:spAutoFit/>
          </a:bodyPr>
          <a:lstStyle/>
          <a:p>
            <a:pPr algn="ctr">
              <a:lnSpc>
                <a:spcPts val="3200"/>
              </a:lnSpc>
            </a:pPr>
            <a:r>
              <a:rPr lang="pl-PL" sz="2400" dirty="0">
                <a:solidFill>
                  <a:srgbClr val="0066FF"/>
                </a:solidFill>
                <a:latin typeface="+mj-lt"/>
                <a:ea typeface="Tahoma" pitchFamily="34" charset="0"/>
                <a:cs typeface="Tahoma" pitchFamily="34" charset="0"/>
              </a:rPr>
              <a:t>BACKGROUND INFORMATION</a:t>
            </a:r>
          </a:p>
        </p:txBody>
      </p:sp>
      <p:sp>
        <p:nvSpPr>
          <p:cNvPr id="2" name="Prostokąt 1"/>
          <p:cNvSpPr/>
          <p:nvPr/>
        </p:nvSpPr>
        <p:spPr>
          <a:xfrm>
            <a:off x="1080488" y="1484784"/>
            <a:ext cx="7884000" cy="707886"/>
          </a:xfrm>
          <a:prstGeom prst="rect">
            <a:avLst/>
          </a:prstGeom>
        </p:spPr>
        <p:txBody>
          <a:bodyPr wrap="square">
            <a:spAutoFit/>
          </a:bodyPr>
          <a:lstStyle/>
          <a:p>
            <a:pPr marL="0" lvl="1"/>
            <a:r>
              <a:rPr lang="en-US" sz="2000" b="1" dirty="0">
                <a:solidFill>
                  <a:schemeClr val="bg1">
                    <a:lumMod val="50000"/>
                  </a:schemeClr>
                </a:solidFill>
                <a:ea typeface="Tahoma" pitchFamily="34" charset="0"/>
                <a:cs typeface="Tahoma" pitchFamily="34" charset="0"/>
              </a:rPr>
              <a:t>Nuclear Power </a:t>
            </a:r>
            <a:r>
              <a:rPr lang="en-US" sz="2000" b="1" dirty="0" err="1">
                <a:solidFill>
                  <a:schemeClr val="bg1">
                    <a:lumMod val="50000"/>
                  </a:schemeClr>
                </a:solidFill>
                <a:ea typeface="Tahoma" pitchFamily="34" charset="0"/>
                <a:cs typeface="Tahoma" pitchFamily="34" charset="0"/>
              </a:rPr>
              <a:t>Programme</a:t>
            </a:r>
            <a:r>
              <a:rPr lang="en-US" sz="2000" b="1" dirty="0">
                <a:solidFill>
                  <a:schemeClr val="bg1">
                    <a:lumMod val="50000"/>
                  </a:schemeClr>
                </a:solidFill>
                <a:ea typeface="Tahoma" pitchFamily="34" charset="0"/>
                <a:cs typeface="Tahoma" pitchFamily="34" charset="0"/>
              </a:rPr>
              <a:t> implementation is the vital part of the strategic documents of the Country, including</a:t>
            </a:r>
            <a:endParaRPr lang="pl-PL" sz="2000" b="1" dirty="0" smtClean="0">
              <a:solidFill>
                <a:schemeClr val="bg1">
                  <a:lumMod val="50000"/>
                </a:schemeClr>
              </a:solidFill>
              <a:ea typeface="Tahoma" pitchFamily="34" charset="0"/>
              <a:cs typeface="Tahoma" pitchFamily="34" charset="0"/>
            </a:endParaRPr>
          </a:p>
        </p:txBody>
      </p:sp>
      <p:sp>
        <p:nvSpPr>
          <p:cNvPr id="7" name="Prostokąt 6"/>
          <p:cNvSpPr/>
          <p:nvPr/>
        </p:nvSpPr>
        <p:spPr>
          <a:xfrm>
            <a:off x="571772" y="5013176"/>
            <a:ext cx="7851779" cy="646331"/>
          </a:xfrm>
          <a:prstGeom prst="rect">
            <a:avLst/>
          </a:prstGeom>
        </p:spPr>
        <p:txBody>
          <a:bodyPr wrap="square">
            <a:spAutoFit/>
          </a:bodyPr>
          <a:lstStyle/>
          <a:p>
            <a:r>
              <a:rPr lang="en-US" dirty="0">
                <a:solidFill>
                  <a:schemeClr val="tx1">
                    <a:lumMod val="65000"/>
                    <a:lumOff val="35000"/>
                  </a:schemeClr>
                </a:solidFill>
              </a:rPr>
              <a:t>These strategies are based on the Law of December 6th, 2006 on the principles of conducting the development policy </a:t>
            </a:r>
          </a:p>
        </p:txBody>
      </p:sp>
      <p:graphicFrame>
        <p:nvGraphicFramePr>
          <p:cNvPr id="3" name="Tabela 2"/>
          <p:cNvGraphicFramePr>
            <a:graphicFrameLocks noGrp="1"/>
          </p:cNvGraphicFramePr>
          <p:nvPr>
            <p:extLst>
              <p:ext uri="{D42A27DB-BD31-4B8C-83A1-F6EECF244321}">
                <p14:modId xmlns:p14="http://schemas.microsoft.com/office/powerpoint/2010/main" val="4293024753"/>
              </p:ext>
            </p:extLst>
          </p:nvPr>
        </p:nvGraphicFramePr>
        <p:xfrm>
          <a:off x="611560" y="2381096"/>
          <a:ext cx="8280920" cy="2499360"/>
        </p:xfrm>
        <a:graphic>
          <a:graphicData uri="http://schemas.openxmlformats.org/drawingml/2006/table">
            <a:tbl>
              <a:tblPr firstRow="1" bandRow="1">
                <a:tableStyleId>{5C22544A-7EE6-4342-B048-85BDC9FD1C3A}</a:tableStyleId>
              </a:tblPr>
              <a:tblGrid>
                <a:gridCol w="76922"/>
                <a:gridCol w="139102"/>
                <a:gridCol w="8064896"/>
              </a:tblGrid>
              <a:tr h="424098">
                <a:tc>
                  <a:txBody>
                    <a:bodyPr/>
                    <a:lstStyle/>
                    <a:p>
                      <a:endParaRPr lang="en-US" dirty="0"/>
                    </a:p>
                  </a:txBody>
                  <a:tcPr marL="0" marR="0" marT="0" marB="0">
                    <a:lnL w="9525" cap="flat" cmpd="sng" algn="ctr">
                      <a:solidFill>
                        <a:schemeClr val="tx1">
                          <a:lumMod val="65000"/>
                          <a:lumOff val="35000"/>
                        </a:schemeClr>
                      </a:solidFill>
                      <a:prstDash val="solid"/>
                      <a:round/>
                      <a:headEnd type="none" w="med" len="med"/>
                      <a:tailEnd type="none" w="med" len="med"/>
                    </a:lnL>
                    <a:lnR w="12700" cmpd="sng">
                      <a:noFill/>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66FF"/>
                          </a:solidFill>
                          <a:sym typeface="Webdings"/>
                        </a:rPr>
                        <a:t></a:t>
                      </a:r>
                      <a:endParaRPr lang="en-US" sz="1400" dirty="0" smtClean="0">
                        <a:solidFill>
                          <a:srgbClr val="0066FF"/>
                        </a:solidFill>
                      </a:endParaRPr>
                    </a:p>
                    <a:p>
                      <a:pPr algn="l"/>
                      <a:endParaRPr lang="en-US" sz="1400" dirty="0">
                        <a:solidFill>
                          <a:srgbClr val="0066FF"/>
                        </a:solidFill>
                      </a:endParaRPr>
                    </a:p>
                  </a:txBody>
                  <a:tcPr marL="0" marR="0" marT="0" marB="0" anchor="ctr">
                    <a:lnL w="12700" cmpd="sng">
                      <a:noFill/>
                    </a:lnL>
                    <a:lnR w="9525"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a:txBody>
                    <a:bodyPr/>
                    <a:lstStyle/>
                    <a:p>
                      <a:pPr marL="109275" lvl="1" indent="0" algn="l" defTabSz="914400" rtl="0" eaLnBrk="1" fontAlgn="base" latinLnBrk="0" hangingPunct="1">
                        <a:spcBef>
                          <a:spcPct val="0"/>
                        </a:spcBef>
                        <a:spcAft>
                          <a:spcPts val="600"/>
                        </a:spcAft>
                        <a:buClr>
                          <a:srgbClr val="3366FF"/>
                        </a:buClr>
                        <a:buSzPct val="120000"/>
                        <a:buFont typeface="Wingdings" pitchFamily="2" charset="2"/>
                        <a:buNone/>
                        <a:tabLst>
                          <a:tab pos="714375" algn="l"/>
                        </a:tabLst>
                      </a:pPr>
                      <a:r>
                        <a:rPr lang="en-US" sz="2000" b="0" kern="1200" spc="-40" baseline="0" dirty="0" smtClean="0">
                          <a:solidFill>
                            <a:srgbClr val="0033CC"/>
                          </a:solidFill>
                          <a:latin typeface="+mn-lt"/>
                          <a:ea typeface="Times New Roman" pitchFamily="18" charset="0"/>
                          <a:cs typeface="Arial" pitchFamily="34" charset="0"/>
                        </a:rPr>
                        <a:t>Long term Development Strategy  ”Poland 2030. Third wave of  modernity”</a:t>
                      </a:r>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484683">
                <a:tc>
                  <a:txBody>
                    <a:bodyPr/>
                    <a:lstStyle/>
                    <a:p>
                      <a:endParaRPr lang="en-US" dirty="0"/>
                    </a:p>
                  </a:txBody>
                  <a:tcPr marL="0" marR="0" marT="0" marB="0">
                    <a:lnL w="9525" cap="flat" cmpd="sng" algn="ctr">
                      <a:solidFill>
                        <a:schemeClr val="tx1">
                          <a:lumMod val="65000"/>
                          <a:lumOff val="35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66FF"/>
                          </a:solidFill>
                          <a:sym typeface="Webdings"/>
                        </a:rPr>
                        <a:t></a:t>
                      </a:r>
                      <a:endParaRPr lang="en-US" sz="1400" dirty="0" smtClean="0">
                        <a:solidFill>
                          <a:srgbClr val="0066FF"/>
                        </a:solidFill>
                      </a:endParaRPr>
                    </a:p>
                    <a:p>
                      <a:pPr algn="l"/>
                      <a:endParaRPr lang="en-US" dirty="0"/>
                    </a:p>
                  </a:txBody>
                  <a:tcPr marL="0" marR="0" marT="0" marB="0" anchor="ctr">
                    <a:lnL w="12700" cmpd="sng">
                      <a:noFill/>
                    </a:lnL>
                    <a:lnR w="9525" cap="flat" cmpd="sng" algn="ctr">
                      <a:no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a:txBody>
                    <a:bodyPr/>
                    <a:lstStyle/>
                    <a:p>
                      <a:pPr marL="85725" indent="0"/>
                      <a:r>
                        <a:rPr lang="en-US" sz="2000" b="0" kern="1200" spc="-40" baseline="0" dirty="0" smtClean="0">
                          <a:solidFill>
                            <a:srgbClr val="0033CC"/>
                          </a:solidFill>
                          <a:latin typeface="+mn-lt"/>
                          <a:ea typeface="Times New Roman" pitchFamily="18" charset="0"/>
                          <a:cs typeface="Arial" pitchFamily="34" charset="0"/>
                        </a:rPr>
                        <a:t>Medium term Development Strategy - ”Country’s Development Strategy 2020”</a:t>
                      </a:r>
                      <a:endParaRPr lang="en-US" sz="2000" b="0" kern="1200" spc="-40" baseline="0" dirty="0">
                        <a:solidFill>
                          <a:srgbClr val="0033CC"/>
                        </a:solidFill>
                        <a:latin typeface="+mn-lt"/>
                        <a:ea typeface="Times New Roman" pitchFamily="18" charset="0"/>
                        <a:cs typeface="Arial" pitchFamily="34"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484683">
                <a:tc>
                  <a:txBody>
                    <a:bodyPr/>
                    <a:lstStyle/>
                    <a:p>
                      <a:endParaRPr lang="en-US" dirty="0"/>
                    </a:p>
                  </a:txBody>
                  <a:tcPr marL="0" marR="0" marT="0" marB="0">
                    <a:lnL w="9525" cap="flat" cmpd="sng" algn="ctr">
                      <a:solidFill>
                        <a:schemeClr val="tx1">
                          <a:lumMod val="65000"/>
                          <a:lumOff val="35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66FF"/>
                          </a:solidFill>
                          <a:sym typeface="Webdings"/>
                        </a:rPr>
                        <a:t></a:t>
                      </a:r>
                      <a:endParaRPr lang="en-US" sz="1400" dirty="0" smtClean="0">
                        <a:solidFill>
                          <a:srgbClr val="0066FF"/>
                        </a:solidFill>
                      </a:endParaRPr>
                    </a:p>
                    <a:p>
                      <a:pPr algn="l"/>
                      <a:endParaRPr lang="en-US" dirty="0"/>
                    </a:p>
                  </a:txBody>
                  <a:tcPr marL="0" marR="0" marT="0" marB="0" anchor="ctr">
                    <a:lnL w="12700" cmpd="sng">
                      <a:noFill/>
                    </a:lnL>
                    <a:lnR w="9525" cap="flat" cmpd="sng" algn="ctr">
                      <a:no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a:txBody>
                    <a:bodyPr/>
                    <a:lstStyle/>
                    <a:p>
                      <a:pPr marL="85725" indent="0"/>
                      <a:r>
                        <a:rPr lang="en-US" sz="2000" b="0" kern="1200" spc="-40" baseline="0" dirty="0" smtClean="0">
                          <a:solidFill>
                            <a:srgbClr val="0033CC"/>
                          </a:solidFill>
                          <a:latin typeface="+mn-lt"/>
                          <a:ea typeface="Times New Roman" pitchFamily="18" charset="0"/>
                          <a:cs typeface="Arial" pitchFamily="34" charset="0"/>
                        </a:rPr>
                        <a:t>Integrated sectorial strategies:</a:t>
                      </a:r>
                      <a:endParaRPr lang="en-US"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363512">
                <a:tc>
                  <a:txBody>
                    <a:bodyPr/>
                    <a:lstStyle/>
                    <a:p>
                      <a:endParaRPr lang="en-US" dirty="0"/>
                    </a:p>
                  </a:txBody>
                  <a:tcPr marL="0" marR="0" marT="0" marB="0">
                    <a:lnL w="9525" cap="flat" cmpd="sng" algn="ctr">
                      <a:solidFill>
                        <a:schemeClr val="tx1">
                          <a:lumMod val="65000"/>
                          <a:lumOff val="35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0" marR="0" marT="0" marB="0">
                    <a:lnL w="12700" cmpd="sng">
                      <a:noFill/>
                    </a:lnL>
                    <a:lnR w="9525" cap="flat" cmpd="sng" algn="ctr">
                      <a:no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a:txBody>
                    <a:bodyPr/>
                    <a:lstStyle/>
                    <a:p>
                      <a:pPr marL="285750" indent="-285750">
                        <a:buSzPct val="150000"/>
                        <a:buFont typeface="Arial" pitchFamily="34" charset="0"/>
                        <a:buChar char="•"/>
                      </a:pPr>
                      <a:r>
                        <a:rPr lang="en-US" dirty="0" smtClean="0"/>
                        <a:t>Energy Safety and Environment Strategy </a:t>
                      </a:r>
                      <a:endParaRPr lang="en-US"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363512">
                <a:tc>
                  <a:txBody>
                    <a:bodyPr/>
                    <a:lstStyle/>
                    <a:p>
                      <a:endParaRPr lang="en-US" dirty="0"/>
                    </a:p>
                  </a:txBody>
                  <a:tcPr marL="0" marR="0" marT="0" marB="0">
                    <a:lnL w="9525" cap="flat" cmpd="sng" algn="ctr">
                      <a:solidFill>
                        <a:schemeClr val="tx1">
                          <a:lumMod val="65000"/>
                          <a:lumOff val="35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0" marR="0" marT="0" marB="0">
                    <a:lnL w="12700" cmpd="sng">
                      <a:noFill/>
                    </a:lnL>
                    <a:lnR w="9525" cap="flat" cmpd="sng" algn="ctr">
                      <a:no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noFill/>
                      <a:prstDash val="solid"/>
                      <a:round/>
                      <a:headEnd type="none" w="med" len="med"/>
                      <a:tailEnd type="none" w="med" len="med"/>
                    </a:lnB>
                    <a:solidFill>
                      <a:schemeClr val="accent1">
                        <a:lumMod val="20000"/>
                        <a:lumOff val="80000"/>
                      </a:schemeClr>
                    </a:solidFill>
                  </a:tcPr>
                </a:tc>
                <a:tc>
                  <a:txBody>
                    <a:bodyPr/>
                    <a:lstStyle/>
                    <a:p>
                      <a:pPr marL="285750" indent="-285750">
                        <a:buSzPct val="150000"/>
                        <a:buFont typeface="Arial" pitchFamily="34" charset="0"/>
                        <a:buChar char="•"/>
                      </a:pPr>
                      <a:r>
                        <a:rPr lang="en-US" dirty="0" smtClean="0"/>
                        <a:t>Innovative Economy Strategy </a:t>
                      </a:r>
                      <a:endParaRPr lang="en-US"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363512">
                <a:tc>
                  <a:txBody>
                    <a:bodyPr/>
                    <a:lstStyle/>
                    <a:p>
                      <a:endParaRPr lang="en-US" dirty="0"/>
                    </a:p>
                  </a:txBody>
                  <a:tcPr marL="0" marR="0" marT="0" marB="0">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285750" indent="-285750">
                        <a:buFont typeface="Arial" pitchFamily="34" charset="0"/>
                        <a:buChar char="•"/>
                      </a:pPr>
                      <a:endParaRPr lang="en-US" dirty="0"/>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99465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04448" y="836712"/>
            <a:ext cx="468000" cy="324000"/>
          </a:xfrm>
          <a:prstGeom prst="ellipse">
            <a:avLst/>
          </a:prstGeom>
          <a:ln>
            <a:solidFill>
              <a:schemeClr val="bg1">
                <a:lumMod val="75000"/>
              </a:schemeClr>
            </a:solidFill>
          </a:ln>
        </p:spPr>
        <p:txBody>
          <a:bodyPr lIns="0" tIns="0" rIns="0" bIns="0" anchor="ctr" anchorCtr="0"/>
          <a:lstStyle/>
          <a:p>
            <a:pPr algn="ctr"/>
            <a:fld id="{CE2184F6-B7EF-4020-A117-128689956E96}" type="slidenum">
              <a:rPr lang="pl-PL" sz="1400" b="1" smtClean="0"/>
              <a:pPr algn="ctr"/>
              <a:t>3</a:t>
            </a:fld>
            <a:endParaRPr lang="pl-PL" sz="1400" b="1" dirty="0"/>
          </a:p>
        </p:txBody>
      </p:sp>
      <p:sp>
        <p:nvSpPr>
          <p:cNvPr id="6" name="Rectangle 1"/>
          <p:cNvSpPr>
            <a:spLocks noChangeAspect="1" noChangeArrowheads="1"/>
          </p:cNvSpPr>
          <p:nvPr/>
        </p:nvSpPr>
        <p:spPr bwMode="auto">
          <a:xfrm>
            <a:off x="1339736" y="1052736"/>
            <a:ext cx="6904672" cy="481350"/>
          </a:xfrm>
          <a:prstGeom prst="rect">
            <a:avLst/>
          </a:prstGeom>
        </p:spPr>
        <p:txBody>
          <a:bodyPr wrap="square">
            <a:spAutoFit/>
          </a:bodyPr>
          <a:lstStyle/>
          <a:p>
            <a:pPr algn="ctr">
              <a:lnSpc>
                <a:spcPts val="3200"/>
              </a:lnSpc>
            </a:pPr>
            <a:r>
              <a:rPr lang="pl-PL" sz="2400" dirty="0">
                <a:solidFill>
                  <a:srgbClr val="0066FF"/>
                </a:solidFill>
                <a:latin typeface="+mj-lt"/>
                <a:ea typeface="Tahoma" pitchFamily="34" charset="0"/>
                <a:cs typeface="Tahoma" pitchFamily="34" charset="0"/>
              </a:rPr>
              <a:t>BACKGROUND INFORMATION</a:t>
            </a:r>
          </a:p>
        </p:txBody>
      </p:sp>
      <p:sp>
        <p:nvSpPr>
          <p:cNvPr id="2" name="Prostokąt 1"/>
          <p:cNvSpPr/>
          <p:nvPr/>
        </p:nvSpPr>
        <p:spPr>
          <a:xfrm>
            <a:off x="1008480" y="1484784"/>
            <a:ext cx="7884000" cy="707886"/>
          </a:xfrm>
          <a:prstGeom prst="rect">
            <a:avLst/>
          </a:prstGeom>
        </p:spPr>
        <p:txBody>
          <a:bodyPr wrap="square">
            <a:spAutoFit/>
          </a:bodyPr>
          <a:lstStyle/>
          <a:p>
            <a:pPr marL="0" lvl="1"/>
            <a:r>
              <a:rPr lang="en-US" sz="2000" b="1" spc="-50" dirty="0">
                <a:solidFill>
                  <a:schemeClr val="bg1">
                    <a:lumMod val="50000"/>
                  </a:schemeClr>
                </a:solidFill>
                <a:ea typeface="Tahoma" pitchFamily="34" charset="0"/>
                <a:cs typeface="Tahoma" pitchFamily="34" charset="0"/>
              </a:rPr>
              <a:t>In all relevant documents adopted by the government of the Republic of Poland the needs of nuclear safety are recognized:</a:t>
            </a:r>
          </a:p>
        </p:txBody>
      </p:sp>
      <p:graphicFrame>
        <p:nvGraphicFramePr>
          <p:cNvPr id="3" name="Tabela 2"/>
          <p:cNvGraphicFramePr>
            <a:graphicFrameLocks noGrp="1"/>
          </p:cNvGraphicFramePr>
          <p:nvPr>
            <p:extLst>
              <p:ext uri="{D42A27DB-BD31-4B8C-83A1-F6EECF244321}">
                <p14:modId xmlns:p14="http://schemas.microsoft.com/office/powerpoint/2010/main" val="3084224675"/>
              </p:ext>
            </p:extLst>
          </p:nvPr>
        </p:nvGraphicFramePr>
        <p:xfrm>
          <a:off x="611560" y="2381096"/>
          <a:ext cx="8280920" cy="3655352"/>
        </p:xfrm>
        <a:graphic>
          <a:graphicData uri="http://schemas.openxmlformats.org/drawingml/2006/table">
            <a:tbl>
              <a:tblPr firstRow="1" bandRow="1">
                <a:tableStyleId>{5C22544A-7EE6-4342-B048-85BDC9FD1C3A}</a:tableStyleId>
              </a:tblPr>
              <a:tblGrid>
                <a:gridCol w="76922"/>
                <a:gridCol w="139102"/>
                <a:gridCol w="8064896"/>
              </a:tblGrid>
              <a:tr h="424098">
                <a:tc>
                  <a:txBody>
                    <a:bodyPr/>
                    <a:lstStyle/>
                    <a:p>
                      <a:endParaRPr lang="en-US" dirty="0"/>
                    </a:p>
                  </a:txBody>
                  <a:tcPr marL="0" marR="0" marT="0" marB="0">
                    <a:lnL w="9525" cap="flat" cmpd="sng" algn="ctr">
                      <a:solidFill>
                        <a:schemeClr val="tx1">
                          <a:lumMod val="65000"/>
                          <a:lumOff val="35000"/>
                        </a:schemeClr>
                      </a:solidFill>
                      <a:prstDash val="solid"/>
                      <a:round/>
                      <a:headEnd type="none" w="med" len="med"/>
                      <a:tailEnd type="none" w="med" len="med"/>
                    </a:lnL>
                    <a:lnR w="12700" cmpd="sng">
                      <a:noFill/>
                    </a:lnR>
                    <a:lnT w="952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66FF"/>
                          </a:solidFill>
                          <a:sym typeface="Webdings"/>
                        </a:rPr>
                        <a:t></a:t>
                      </a:r>
                      <a:endParaRPr lang="en-US" sz="1400" dirty="0" smtClean="0">
                        <a:solidFill>
                          <a:srgbClr val="0066FF"/>
                        </a:solidFill>
                      </a:endParaRPr>
                    </a:p>
                    <a:p>
                      <a:pPr algn="l"/>
                      <a:endParaRPr lang="en-US" sz="1400" dirty="0">
                        <a:solidFill>
                          <a:srgbClr val="0066FF"/>
                        </a:solidFill>
                      </a:endParaRPr>
                    </a:p>
                  </a:txBody>
                  <a:tcPr marL="0" marR="0" marT="0" marB="0" anchor="ctr">
                    <a:lnL w="12700" cmpd="sng">
                      <a:noFill/>
                    </a:lnL>
                    <a:lnR w="9525"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a:txBody>
                    <a:bodyPr/>
                    <a:lstStyle/>
                    <a:p>
                      <a:pPr marL="109275" lvl="1" indent="0" algn="l" defTabSz="914400" rtl="0" eaLnBrk="1" fontAlgn="base" latinLnBrk="0" hangingPunct="1">
                        <a:lnSpc>
                          <a:spcPts val="1800"/>
                        </a:lnSpc>
                        <a:spcBef>
                          <a:spcPct val="0"/>
                        </a:spcBef>
                        <a:spcAft>
                          <a:spcPts val="0"/>
                        </a:spcAft>
                        <a:buClr>
                          <a:srgbClr val="3366FF"/>
                        </a:buClr>
                        <a:buSzPct val="120000"/>
                        <a:buFont typeface="Wingdings" pitchFamily="2" charset="2"/>
                        <a:buNone/>
                        <a:tabLst>
                          <a:tab pos="714375" algn="l"/>
                        </a:tabLst>
                      </a:pPr>
                      <a:r>
                        <a:rPr lang="en-US" sz="1800" b="0" kern="1200" spc="-40" baseline="0" dirty="0" smtClean="0">
                          <a:solidFill>
                            <a:srgbClr val="0033CC"/>
                          </a:solidFill>
                          <a:latin typeface="+mn-lt"/>
                          <a:ea typeface="Times New Roman" pitchFamily="18" charset="0"/>
                          <a:cs typeface="Arial" pitchFamily="34" charset="0"/>
                        </a:rPr>
                        <a:t>Resolution no. 4/2009 of the Council of the Ministers of 13 January 2009 on nuclear power development activities</a:t>
                      </a:r>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484683">
                <a:tc>
                  <a:txBody>
                    <a:bodyPr/>
                    <a:lstStyle/>
                    <a:p>
                      <a:endParaRPr lang="en-US" dirty="0"/>
                    </a:p>
                  </a:txBody>
                  <a:tcPr marL="0" marR="0" marT="0" marB="0">
                    <a:lnL w="9525" cap="flat" cmpd="sng" algn="ctr">
                      <a:solidFill>
                        <a:schemeClr val="tx1">
                          <a:lumMod val="65000"/>
                          <a:lumOff val="35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66FF"/>
                          </a:solidFill>
                          <a:sym typeface="Webdings"/>
                        </a:rPr>
                        <a:t></a:t>
                      </a:r>
                      <a:endParaRPr lang="en-US" sz="1400" dirty="0" smtClean="0">
                        <a:solidFill>
                          <a:srgbClr val="0066FF"/>
                        </a:solidFill>
                      </a:endParaRPr>
                    </a:p>
                    <a:p>
                      <a:pPr algn="l"/>
                      <a:endParaRPr lang="en-US" dirty="0"/>
                    </a:p>
                  </a:txBody>
                  <a:tcPr marL="0" marR="0" marT="0" marB="0" anchor="ctr">
                    <a:lnL w="12700" cmpd="sng">
                      <a:noFill/>
                    </a:lnL>
                    <a:lnR w="9525" cap="flat" cmpd="sng" algn="ctr">
                      <a:no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a:txBody>
                    <a:bodyPr/>
                    <a:lstStyle/>
                    <a:p>
                      <a:pPr marL="109275" lvl="1" indent="0" algn="l" defTabSz="914400" rtl="0" eaLnBrk="1" fontAlgn="base" latinLnBrk="0" hangingPunct="1">
                        <a:lnSpc>
                          <a:spcPts val="1800"/>
                        </a:lnSpc>
                        <a:spcBef>
                          <a:spcPct val="0"/>
                        </a:spcBef>
                        <a:spcAft>
                          <a:spcPts val="0"/>
                        </a:spcAft>
                        <a:buClr>
                          <a:srgbClr val="3366FF"/>
                        </a:buClr>
                        <a:buSzPct val="120000"/>
                        <a:buFont typeface="Wingdings" pitchFamily="2" charset="2"/>
                        <a:buNone/>
                        <a:tabLst>
                          <a:tab pos="714375" algn="l"/>
                        </a:tabLst>
                      </a:pPr>
                      <a:r>
                        <a:rPr lang="en-US" sz="1800" b="0" kern="1200" spc="-40" baseline="0" dirty="0" smtClean="0">
                          <a:solidFill>
                            <a:srgbClr val="0033CC"/>
                          </a:solidFill>
                          <a:latin typeface="+mn-lt"/>
                          <a:ea typeface="Times New Roman" pitchFamily="18" charset="0"/>
                          <a:cs typeface="Arial" pitchFamily="34" charset="0"/>
                        </a:rPr>
                        <a:t>Ordinance of the Government of 12 May 2009 on establishing the Government Commissioner for Nuclear Power in Poland</a:t>
                      </a:r>
                      <a:endParaRPr lang="en-US" sz="2000" b="0" kern="1200" spc="-40" baseline="0" dirty="0">
                        <a:solidFill>
                          <a:srgbClr val="0033CC"/>
                        </a:solidFill>
                        <a:latin typeface="+mn-lt"/>
                        <a:ea typeface="Times New Roman" pitchFamily="18" charset="0"/>
                        <a:cs typeface="Arial" pitchFamily="34"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484683">
                <a:tc>
                  <a:txBody>
                    <a:bodyPr/>
                    <a:lstStyle/>
                    <a:p>
                      <a:endParaRPr lang="en-US" dirty="0"/>
                    </a:p>
                  </a:txBody>
                  <a:tcPr marL="0" marR="0" marT="0" marB="0">
                    <a:lnL w="9525" cap="flat" cmpd="sng" algn="ctr">
                      <a:solidFill>
                        <a:schemeClr val="tx1">
                          <a:lumMod val="65000"/>
                          <a:lumOff val="35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66FF"/>
                          </a:solidFill>
                          <a:sym typeface="Webdings"/>
                        </a:rPr>
                        <a:t></a:t>
                      </a:r>
                      <a:endParaRPr lang="en-US" sz="1400" dirty="0" smtClean="0">
                        <a:solidFill>
                          <a:srgbClr val="0066FF"/>
                        </a:solidFill>
                      </a:endParaRPr>
                    </a:p>
                    <a:p>
                      <a:pPr algn="l"/>
                      <a:endParaRPr lang="en-US" dirty="0"/>
                    </a:p>
                  </a:txBody>
                  <a:tcPr marL="0" marR="0" marT="0" marB="0" anchor="ctr">
                    <a:lnL w="12700" cmpd="sng">
                      <a:noFill/>
                    </a:lnL>
                    <a:lnR w="9525" cap="flat" cmpd="sng" algn="ctr">
                      <a:no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a:txBody>
                    <a:bodyPr/>
                    <a:lstStyle/>
                    <a:p>
                      <a:pPr marL="109275" lvl="1" indent="0" algn="l" defTabSz="914400" rtl="0" eaLnBrk="1" fontAlgn="base" latinLnBrk="0" hangingPunct="1">
                        <a:lnSpc>
                          <a:spcPts val="1800"/>
                        </a:lnSpc>
                        <a:spcBef>
                          <a:spcPct val="0"/>
                        </a:spcBef>
                        <a:spcAft>
                          <a:spcPts val="0"/>
                        </a:spcAft>
                        <a:buClr>
                          <a:srgbClr val="3366FF"/>
                        </a:buClr>
                        <a:buSzPct val="120000"/>
                        <a:buFont typeface="Wingdings" pitchFamily="2" charset="2"/>
                        <a:buNone/>
                        <a:tabLst>
                          <a:tab pos="714375" algn="l"/>
                        </a:tabLst>
                      </a:pPr>
                      <a:r>
                        <a:rPr lang="en-US" sz="1800" b="0" kern="1200" spc="-40" baseline="0" dirty="0" smtClean="0">
                          <a:solidFill>
                            <a:srgbClr val="0033CC"/>
                          </a:solidFill>
                          <a:latin typeface="+mn-lt"/>
                          <a:ea typeface="Times New Roman" pitchFamily="18" charset="0"/>
                          <a:cs typeface="Arial" pitchFamily="34" charset="0"/>
                        </a:rPr>
                        <a:t>Resolution of the Government of 11 August 2009 on “Framework time schedule for nuclear power activities” </a:t>
                      </a:r>
                      <a:endParaRPr lang="en-US" sz="1800" b="0" kern="1200" spc="-40" baseline="0" dirty="0">
                        <a:solidFill>
                          <a:srgbClr val="0033CC"/>
                        </a:solidFill>
                        <a:latin typeface="+mn-lt"/>
                        <a:ea typeface="Times New Roman" pitchFamily="18" charset="0"/>
                        <a:cs typeface="Arial" pitchFamily="34"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363512">
                <a:tc>
                  <a:txBody>
                    <a:bodyPr/>
                    <a:lstStyle/>
                    <a:p>
                      <a:endParaRPr lang="en-US" dirty="0"/>
                    </a:p>
                  </a:txBody>
                  <a:tcPr marL="0" marR="0" marT="0" marB="0">
                    <a:lnL w="9525" cap="flat" cmpd="sng" algn="ctr">
                      <a:solidFill>
                        <a:schemeClr val="tx1">
                          <a:lumMod val="65000"/>
                          <a:lumOff val="35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66FF"/>
                          </a:solidFill>
                          <a:sym typeface="Webdings"/>
                        </a:rPr>
                        <a:t></a:t>
                      </a:r>
                      <a:endParaRPr lang="en-US" sz="1400" dirty="0" smtClean="0">
                        <a:solidFill>
                          <a:srgbClr val="0066FF"/>
                        </a:solidFill>
                      </a:endParaRPr>
                    </a:p>
                    <a:p>
                      <a:endParaRPr lang="en-US" dirty="0"/>
                    </a:p>
                  </a:txBody>
                  <a:tcPr marL="0" marR="0" marT="0" marB="0">
                    <a:lnL w="12700" cmpd="sng">
                      <a:noFill/>
                    </a:lnL>
                    <a:lnR w="9525" cap="flat" cmpd="sng" algn="ctr">
                      <a:no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a:txBody>
                    <a:bodyPr/>
                    <a:lstStyle/>
                    <a:p>
                      <a:pPr marL="109275" lvl="1" indent="0" algn="l" defTabSz="914400" rtl="0" eaLnBrk="1" fontAlgn="base" latinLnBrk="0" hangingPunct="1">
                        <a:lnSpc>
                          <a:spcPts val="1800"/>
                        </a:lnSpc>
                        <a:spcBef>
                          <a:spcPct val="0"/>
                        </a:spcBef>
                        <a:spcAft>
                          <a:spcPts val="0"/>
                        </a:spcAft>
                        <a:buClr>
                          <a:srgbClr val="3366FF"/>
                        </a:buClr>
                        <a:buSzPct val="120000"/>
                        <a:buFont typeface="Wingdings" pitchFamily="2" charset="2"/>
                        <a:buNone/>
                        <a:tabLst>
                          <a:tab pos="714375" algn="l"/>
                        </a:tabLst>
                      </a:pPr>
                      <a:r>
                        <a:rPr lang="en-US" sz="1800" b="0" kern="1200" spc="-40" baseline="0" dirty="0" smtClean="0">
                          <a:solidFill>
                            <a:srgbClr val="0033CC"/>
                          </a:solidFill>
                          <a:latin typeface="+mn-lt"/>
                          <a:ea typeface="Times New Roman" pitchFamily="18" charset="0"/>
                          <a:cs typeface="Arial" pitchFamily="34" charset="0"/>
                        </a:rPr>
                        <a:t>Resolution of the Government of 10 November 2009 on approval of the National Energy Policy up to 2030</a:t>
                      </a:r>
                      <a:endParaRPr lang="en-US" sz="1800" b="0" kern="1200" spc="-40" baseline="0" dirty="0">
                        <a:solidFill>
                          <a:srgbClr val="0033CC"/>
                        </a:solidFill>
                        <a:latin typeface="+mn-lt"/>
                        <a:ea typeface="Times New Roman" pitchFamily="18" charset="0"/>
                        <a:cs typeface="Arial" pitchFamily="34"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363512">
                <a:tc>
                  <a:txBody>
                    <a:bodyPr/>
                    <a:lstStyle/>
                    <a:p>
                      <a:endParaRPr lang="en-US" dirty="0"/>
                    </a:p>
                  </a:txBody>
                  <a:tcPr marL="0" marR="0" marT="0" marB="0">
                    <a:lnL w="9525" cap="flat" cmpd="sng" algn="ctr">
                      <a:solidFill>
                        <a:schemeClr val="tx1">
                          <a:lumMod val="65000"/>
                          <a:lumOff val="35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solidFill>
                            <a:srgbClr val="0066FF"/>
                          </a:solidFill>
                          <a:sym typeface="Webdings"/>
                        </a:rPr>
                        <a:t></a:t>
                      </a:r>
                      <a:endParaRPr lang="en-US" sz="1400" dirty="0" smtClean="0">
                        <a:solidFill>
                          <a:srgbClr val="0066FF"/>
                        </a:solidFill>
                      </a:endParaRPr>
                    </a:p>
                  </a:txBody>
                  <a:tcPr marL="0" marR="0" marT="0" marB="0">
                    <a:lnL w="12700" cmpd="sng">
                      <a:noFill/>
                    </a:lnL>
                    <a:lnR w="9525" cap="flat" cmpd="sng" algn="ctr">
                      <a:no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noFill/>
                      <a:prstDash val="solid"/>
                      <a:round/>
                      <a:headEnd type="none" w="med" len="med"/>
                      <a:tailEnd type="none" w="med" len="med"/>
                    </a:lnB>
                    <a:solidFill>
                      <a:schemeClr val="accent1">
                        <a:lumMod val="20000"/>
                        <a:lumOff val="80000"/>
                      </a:schemeClr>
                    </a:solidFill>
                  </a:tcPr>
                </a:tc>
                <a:tc>
                  <a:txBody>
                    <a:bodyPr/>
                    <a:lstStyle/>
                    <a:p>
                      <a:pPr marL="109275" lvl="1" indent="0" algn="l" defTabSz="914400" rtl="0" eaLnBrk="1" fontAlgn="base" latinLnBrk="0" hangingPunct="1">
                        <a:lnSpc>
                          <a:spcPts val="1800"/>
                        </a:lnSpc>
                        <a:spcBef>
                          <a:spcPct val="0"/>
                        </a:spcBef>
                        <a:spcAft>
                          <a:spcPts val="0"/>
                        </a:spcAft>
                        <a:buClr>
                          <a:srgbClr val="3366FF"/>
                        </a:buClr>
                        <a:buSzPct val="120000"/>
                        <a:buFont typeface="Wingdings" pitchFamily="2" charset="2"/>
                        <a:buNone/>
                        <a:tabLst>
                          <a:tab pos="714375" algn="l"/>
                        </a:tabLst>
                      </a:pPr>
                      <a:r>
                        <a:rPr lang="en-US" sz="1800" b="0" kern="1200" spc="-40" baseline="0" dirty="0" smtClean="0">
                          <a:solidFill>
                            <a:srgbClr val="0033CC"/>
                          </a:solidFill>
                          <a:latin typeface="+mn-lt"/>
                          <a:ea typeface="Times New Roman" pitchFamily="18" charset="0"/>
                          <a:cs typeface="Arial" pitchFamily="34" charset="0"/>
                        </a:rPr>
                        <a:t>Resolution of the Government of 25 January 2010 adopting the draft of the PNPP</a:t>
                      </a:r>
                      <a:endParaRPr lang="en-US" sz="1800" b="0" kern="1200" spc="-40" baseline="0" dirty="0">
                        <a:solidFill>
                          <a:srgbClr val="0033CC"/>
                        </a:solidFill>
                        <a:latin typeface="+mn-lt"/>
                        <a:ea typeface="Times New Roman" pitchFamily="18" charset="0"/>
                        <a:cs typeface="Arial" pitchFamily="34"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363512">
                <a:tc>
                  <a:txBody>
                    <a:bodyPr/>
                    <a:lstStyle/>
                    <a:p>
                      <a:endParaRPr lang="en-US" dirty="0"/>
                    </a:p>
                  </a:txBody>
                  <a:tcPr marL="0" marR="0" marT="0" marB="0">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solidFill>
                            <a:srgbClr val="0066FF"/>
                          </a:solidFill>
                          <a:sym typeface="Webdings"/>
                        </a:rPr>
                        <a:t></a:t>
                      </a:r>
                      <a:endParaRPr lang="en-US" sz="1400" dirty="0" smtClean="0">
                        <a:solidFill>
                          <a:srgbClr val="0066FF"/>
                        </a:solidFill>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09275" lvl="1" indent="0" algn="l" defTabSz="914400" rtl="0" eaLnBrk="1" fontAlgn="base" latinLnBrk="0" hangingPunct="1">
                        <a:lnSpc>
                          <a:spcPts val="1800"/>
                        </a:lnSpc>
                        <a:spcBef>
                          <a:spcPct val="0"/>
                        </a:spcBef>
                        <a:spcAft>
                          <a:spcPts val="0"/>
                        </a:spcAft>
                        <a:buClr>
                          <a:srgbClr val="3366FF"/>
                        </a:buClr>
                        <a:buSzPct val="120000"/>
                        <a:buFont typeface="Wingdings" pitchFamily="2" charset="2"/>
                        <a:buNone/>
                        <a:tabLst>
                          <a:tab pos="714375" algn="l"/>
                        </a:tabLst>
                      </a:pPr>
                      <a:r>
                        <a:rPr lang="en-US" sz="1800" b="0" kern="1200" spc="-40" baseline="0" dirty="0" smtClean="0">
                          <a:solidFill>
                            <a:srgbClr val="0033CC"/>
                          </a:solidFill>
                          <a:latin typeface="+mn-lt"/>
                          <a:ea typeface="Times New Roman" pitchFamily="18" charset="0"/>
                          <a:cs typeface="Arial" pitchFamily="34" charset="0"/>
                        </a:rPr>
                        <a:t>Law of May 13th, 2011 on amendment of Atomic Law and other laws - entered into force on 2011.07.01</a:t>
                      </a:r>
                      <a:endParaRPr lang="en-US" sz="1800" b="0" kern="1200" spc="-40" baseline="0" dirty="0">
                        <a:solidFill>
                          <a:srgbClr val="0033CC"/>
                        </a:solidFill>
                        <a:latin typeface="+mn-lt"/>
                        <a:ea typeface="Times New Roman" pitchFamily="18" charset="0"/>
                        <a:cs typeface="Arial" pitchFamily="34" charset="0"/>
                      </a:endParaRPr>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363512">
                <a:tc>
                  <a:txBody>
                    <a:bodyPr/>
                    <a:lstStyle/>
                    <a:p>
                      <a:endParaRPr lang="en-US" dirty="0"/>
                    </a:p>
                  </a:txBody>
                  <a:tcPr marL="0" marR="0" marT="0" marB="0">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66FF"/>
                          </a:solidFill>
                          <a:sym typeface="Webdings"/>
                        </a:rPr>
                        <a:t></a:t>
                      </a:r>
                      <a:endParaRPr lang="en-US" sz="1400" dirty="0" smtClean="0">
                        <a:solidFill>
                          <a:srgbClr val="0066FF"/>
                        </a:solidFill>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09275" lvl="1" indent="0" algn="l" defTabSz="914400" rtl="0" eaLnBrk="1" fontAlgn="base" latinLnBrk="0" hangingPunct="1">
                        <a:lnSpc>
                          <a:spcPts val="1800"/>
                        </a:lnSpc>
                        <a:spcBef>
                          <a:spcPct val="0"/>
                        </a:spcBef>
                        <a:spcAft>
                          <a:spcPts val="0"/>
                        </a:spcAft>
                        <a:buClr>
                          <a:srgbClr val="3366FF"/>
                        </a:buClr>
                        <a:buSzPct val="120000"/>
                        <a:buFont typeface="Wingdings" pitchFamily="2" charset="2"/>
                        <a:buNone/>
                        <a:tabLst>
                          <a:tab pos="714375" algn="l"/>
                        </a:tabLst>
                      </a:pPr>
                      <a:r>
                        <a:rPr lang="en-US" sz="1800" b="0" kern="1200" spc="-40" baseline="0" dirty="0" smtClean="0">
                          <a:solidFill>
                            <a:srgbClr val="0033CC"/>
                          </a:solidFill>
                          <a:latin typeface="+mn-lt"/>
                          <a:ea typeface="Times New Roman" pitchFamily="18" charset="0"/>
                          <a:cs typeface="Arial" pitchFamily="34" charset="0"/>
                        </a:rPr>
                        <a:t>Law of June 29th, 2011 on preparation and realization of Investments in nuclear facilities and accompanying investments - entered into force on 2011.07.01</a:t>
                      </a:r>
                      <a:endParaRPr lang="en-US" sz="1800" b="0" kern="1200" spc="-40" baseline="0" dirty="0">
                        <a:solidFill>
                          <a:srgbClr val="0033CC"/>
                        </a:solidFill>
                        <a:latin typeface="+mn-lt"/>
                        <a:ea typeface="Times New Roman" pitchFamily="18" charset="0"/>
                        <a:cs typeface="Arial" pitchFamily="34" charset="0"/>
                      </a:endParaRPr>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Minus 3"/>
          <p:cNvSpPr/>
          <p:nvPr/>
        </p:nvSpPr>
        <p:spPr bwMode="auto">
          <a:xfrm rot="21600000">
            <a:off x="-324543" y="2853572"/>
            <a:ext cx="9684568" cy="144000"/>
          </a:xfrm>
          <a:prstGeom prst="mathMinus">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2">
                  <a:lumMod val="75000"/>
                </a:schemeClr>
              </a:solidFill>
              <a:effectLst/>
              <a:latin typeface="Cambria" pitchFamily="18" charset="0"/>
              <a:ea typeface="Times New Roman" pitchFamily="18" charset="0"/>
              <a:cs typeface="Arial" pitchFamily="34" charset="0"/>
            </a:endParaRPr>
          </a:p>
        </p:txBody>
      </p:sp>
    </p:spTree>
    <p:extLst>
      <p:ext uri="{BB962C8B-B14F-4D97-AF65-F5344CB8AC3E}">
        <p14:creationId xmlns:p14="http://schemas.microsoft.com/office/powerpoint/2010/main" val="294766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04448" y="836712"/>
            <a:ext cx="468000" cy="324000"/>
          </a:xfrm>
          <a:prstGeom prst="ellipse">
            <a:avLst/>
          </a:prstGeom>
          <a:ln>
            <a:solidFill>
              <a:schemeClr val="bg1">
                <a:lumMod val="75000"/>
              </a:schemeClr>
            </a:solidFill>
          </a:ln>
        </p:spPr>
        <p:txBody>
          <a:bodyPr lIns="0" tIns="0" rIns="0" bIns="0" anchor="ctr" anchorCtr="0"/>
          <a:lstStyle/>
          <a:p>
            <a:pPr algn="ctr"/>
            <a:fld id="{CE2184F6-B7EF-4020-A117-128689956E96}" type="slidenum">
              <a:rPr lang="pl-PL" sz="1400" b="1" smtClean="0"/>
              <a:pPr algn="ctr"/>
              <a:t>4</a:t>
            </a:fld>
            <a:endParaRPr lang="pl-PL" sz="1400" b="1" dirty="0"/>
          </a:p>
        </p:txBody>
      </p:sp>
      <p:sp>
        <p:nvSpPr>
          <p:cNvPr id="6" name="Rectangle 1"/>
          <p:cNvSpPr>
            <a:spLocks noChangeAspect="1" noChangeArrowheads="1"/>
          </p:cNvSpPr>
          <p:nvPr/>
        </p:nvSpPr>
        <p:spPr bwMode="auto">
          <a:xfrm>
            <a:off x="1339736" y="1052736"/>
            <a:ext cx="6904672" cy="481350"/>
          </a:xfrm>
          <a:prstGeom prst="rect">
            <a:avLst/>
          </a:prstGeom>
        </p:spPr>
        <p:txBody>
          <a:bodyPr wrap="square">
            <a:spAutoFit/>
          </a:bodyPr>
          <a:lstStyle/>
          <a:p>
            <a:pPr algn="ctr">
              <a:lnSpc>
                <a:spcPts val="3200"/>
              </a:lnSpc>
            </a:pPr>
            <a:r>
              <a:rPr lang="pl-PL" sz="2400" dirty="0">
                <a:solidFill>
                  <a:srgbClr val="0066FF"/>
                </a:solidFill>
                <a:latin typeface="+mj-lt"/>
                <a:ea typeface="Tahoma" pitchFamily="34" charset="0"/>
                <a:cs typeface="Tahoma" pitchFamily="34" charset="0"/>
              </a:rPr>
              <a:t>BACKGROUND INFORMATION</a:t>
            </a:r>
          </a:p>
        </p:txBody>
      </p:sp>
      <p:sp>
        <p:nvSpPr>
          <p:cNvPr id="2" name="Prostokąt 1"/>
          <p:cNvSpPr/>
          <p:nvPr/>
        </p:nvSpPr>
        <p:spPr>
          <a:xfrm>
            <a:off x="1008480" y="1484784"/>
            <a:ext cx="7884000" cy="707886"/>
          </a:xfrm>
          <a:prstGeom prst="rect">
            <a:avLst/>
          </a:prstGeom>
        </p:spPr>
        <p:txBody>
          <a:bodyPr wrap="square">
            <a:spAutoFit/>
          </a:bodyPr>
          <a:lstStyle/>
          <a:p>
            <a:pPr marL="0" lvl="1"/>
            <a:r>
              <a:rPr lang="en-US" sz="2000" b="1" spc="-50" dirty="0">
                <a:solidFill>
                  <a:schemeClr val="bg1">
                    <a:lumMod val="50000"/>
                  </a:schemeClr>
                </a:solidFill>
                <a:ea typeface="Tahoma" pitchFamily="34" charset="0"/>
                <a:cs typeface="Tahoma" pitchFamily="34" charset="0"/>
              </a:rPr>
              <a:t>Polish Nuclear Power </a:t>
            </a:r>
            <a:r>
              <a:rPr lang="en-US" sz="2000" b="1" spc="-50" dirty="0" err="1">
                <a:solidFill>
                  <a:schemeClr val="bg1">
                    <a:lumMod val="50000"/>
                  </a:schemeClr>
                </a:solidFill>
                <a:ea typeface="Tahoma" pitchFamily="34" charset="0"/>
                <a:cs typeface="Tahoma" pitchFamily="34" charset="0"/>
              </a:rPr>
              <a:t>Programme</a:t>
            </a:r>
            <a:r>
              <a:rPr lang="en-US" sz="2000" b="1" spc="-50" dirty="0">
                <a:solidFill>
                  <a:schemeClr val="bg1">
                    <a:lumMod val="50000"/>
                  </a:schemeClr>
                </a:solidFill>
                <a:ea typeface="Tahoma" pitchFamily="34" charset="0"/>
                <a:cs typeface="Tahoma" pitchFamily="34" charset="0"/>
              </a:rPr>
              <a:t> PNPP - will be approved in the second half of 2013 by the Government </a:t>
            </a:r>
          </a:p>
        </p:txBody>
      </p:sp>
      <p:graphicFrame>
        <p:nvGraphicFramePr>
          <p:cNvPr id="3" name="Tabela 2"/>
          <p:cNvGraphicFramePr>
            <a:graphicFrameLocks noGrp="1"/>
          </p:cNvGraphicFramePr>
          <p:nvPr>
            <p:extLst>
              <p:ext uri="{D42A27DB-BD31-4B8C-83A1-F6EECF244321}">
                <p14:modId xmlns:p14="http://schemas.microsoft.com/office/powerpoint/2010/main" val="107067495"/>
              </p:ext>
            </p:extLst>
          </p:nvPr>
        </p:nvGraphicFramePr>
        <p:xfrm>
          <a:off x="611560" y="2348880"/>
          <a:ext cx="8280920" cy="790232"/>
        </p:xfrm>
        <a:graphic>
          <a:graphicData uri="http://schemas.openxmlformats.org/drawingml/2006/table">
            <a:tbl>
              <a:tblPr firstRow="1" bandRow="1">
                <a:tableStyleId>{5C22544A-7EE6-4342-B048-85BDC9FD1C3A}</a:tableStyleId>
              </a:tblPr>
              <a:tblGrid>
                <a:gridCol w="76922"/>
                <a:gridCol w="139102"/>
                <a:gridCol w="8064896"/>
              </a:tblGrid>
              <a:tr h="424098">
                <a:tc>
                  <a:txBody>
                    <a:bodyPr/>
                    <a:lstStyle/>
                    <a:p>
                      <a:endParaRPr lang="en-US" dirty="0"/>
                    </a:p>
                  </a:txBody>
                  <a:tcPr marL="0" marR="0" marT="0" marB="0">
                    <a:lnL w="9525" cap="flat" cmpd="sng" algn="ctr">
                      <a:solidFill>
                        <a:schemeClr val="tx1">
                          <a:lumMod val="65000"/>
                          <a:lumOff val="35000"/>
                        </a:schemeClr>
                      </a:solidFill>
                      <a:prstDash val="solid"/>
                      <a:round/>
                      <a:headEnd type="none" w="med" len="med"/>
                      <a:tailEnd type="none" w="med" len="med"/>
                    </a:lnL>
                    <a:lnR w="12700" cmpd="sng">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66FF"/>
                          </a:solidFill>
                          <a:sym typeface="Webdings"/>
                        </a:rPr>
                        <a:t></a:t>
                      </a:r>
                      <a:endParaRPr lang="en-US" sz="1400" dirty="0" smtClean="0">
                        <a:solidFill>
                          <a:srgbClr val="0066FF"/>
                        </a:solidFill>
                      </a:endParaRPr>
                    </a:p>
                    <a:p>
                      <a:pPr algn="l"/>
                      <a:endParaRPr lang="en-US" sz="1400" dirty="0">
                        <a:solidFill>
                          <a:srgbClr val="0066FF"/>
                        </a:solidFill>
                      </a:endParaRPr>
                    </a:p>
                  </a:txBody>
                  <a:tcPr marL="0" marR="0" marT="0" marB="0" anchor="ctr">
                    <a:lnL w="12700" cmpd="sng">
                      <a:noFill/>
                    </a:lnL>
                    <a:lnR w="9525" cap="flat" cmpd="sng" algn="ctr">
                      <a:no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a:txBody>
                    <a:bodyPr/>
                    <a:lstStyle/>
                    <a:p>
                      <a:pPr marL="109275" lvl="1" indent="0" algn="l" defTabSz="914400" rtl="0" eaLnBrk="1" fontAlgn="base" latinLnBrk="0" hangingPunct="1">
                        <a:lnSpc>
                          <a:spcPts val="1800"/>
                        </a:lnSpc>
                        <a:spcBef>
                          <a:spcPct val="0"/>
                        </a:spcBef>
                        <a:spcAft>
                          <a:spcPts val="0"/>
                        </a:spcAft>
                        <a:buClr>
                          <a:srgbClr val="3366FF"/>
                        </a:buClr>
                        <a:buSzPct val="120000"/>
                        <a:buFont typeface="Wingdings" pitchFamily="2" charset="2"/>
                        <a:buNone/>
                        <a:tabLst>
                          <a:tab pos="714375" algn="l"/>
                        </a:tabLst>
                      </a:pPr>
                      <a:r>
                        <a:rPr lang="en-US" sz="1800" b="0" kern="1200" spc="-40" baseline="0" dirty="0" smtClean="0">
                          <a:solidFill>
                            <a:srgbClr val="0033CC"/>
                          </a:solidFill>
                          <a:latin typeface="+mn-lt"/>
                          <a:ea typeface="Times New Roman" pitchFamily="18" charset="0"/>
                          <a:cs typeface="Arial" pitchFamily="34" charset="0"/>
                        </a:rPr>
                        <a:t>The </a:t>
                      </a:r>
                      <a:r>
                        <a:rPr lang="en-US" sz="1800" b="0" kern="1200" spc="-40" baseline="0" dirty="0" err="1" smtClean="0">
                          <a:solidFill>
                            <a:srgbClr val="0033CC"/>
                          </a:solidFill>
                          <a:latin typeface="+mn-lt"/>
                          <a:ea typeface="Times New Roman" pitchFamily="18" charset="0"/>
                          <a:cs typeface="Arial" pitchFamily="34" charset="0"/>
                        </a:rPr>
                        <a:t>transborder</a:t>
                      </a:r>
                      <a:r>
                        <a:rPr lang="en-US" sz="1800" b="0" kern="1200" spc="-40" baseline="0" dirty="0" smtClean="0">
                          <a:solidFill>
                            <a:srgbClr val="0033CC"/>
                          </a:solidFill>
                          <a:latin typeface="+mn-lt"/>
                          <a:ea typeface="Times New Roman" pitchFamily="18" charset="0"/>
                          <a:cs typeface="Arial" pitchFamily="34" charset="0"/>
                        </a:rPr>
                        <a:t> consultations of the PNPP – accomplished in the end of 2012</a:t>
                      </a:r>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363512">
                <a:tc>
                  <a:txBody>
                    <a:bodyPr/>
                    <a:lstStyle/>
                    <a:p>
                      <a:endParaRPr lang="en-US" dirty="0"/>
                    </a:p>
                  </a:txBody>
                  <a:tcPr marL="0" marR="0" marT="0" marB="0">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66FF"/>
                          </a:solidFill>
                          <a:sym typeface="Webdings"/>
                        </a:rPr>
                        <a:t></a:t>
                      </a:r>
                      <a:endParaRPr lang="en-US" sz="1400" dirty="0" smtClean="0">
                        <a:solidFill>
                          <a:srgbClr val="0066FF"/>
                        </a:solidFill>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09275" lvl="1" indent="0" algn="l" defTabSz="914400" rtl="0" eaLnBrk="1" fontAlgn="base" latinLnBrk="0" hangingPunct="1">
                        <a:lnSpc>
                          <a:spcPts val="1800"/>
                        </a:lnSpc>
                        <a:spcBef>
                          <a:spcPct val="0"/>
                        </a:spcBef>
                        <a:spcAft>
                          <a:spcPts val="0"/>
                        </a:spcAft>
                        <a:buClr>
                          <a:srgbClr val="3366FF"/>
                        </a:buClr>
                        <a:buSzPct val="120000"/>
                        <a:buFont typeface="Wingdings" pitchFamily="2" charset="2"/>
                        <a:buNone/>
                        <a:tabLst>
                          <a:tab pos="714375" algn="l"/>
                        </a:tabLst>
                      </a:pPr>
                      <a:r>
                        <a:rPr lang="en-US" sz="1800" b="0" kern="1200" spc="-40" baseline="0" dirty="0" smtClean="0">
                          <a:solidFill>
                            <a:srgbClr val="0033CC"/>
                          </a:solidFill>
                          <a:latin typeface="+mn-lt"/>
                          <a:ea typeface="Times New Roman" pitchFamily="18" charset="0"/>
                          <a:cs typeface="Arial" pitchFamily="34" charset="0"/>
                        </a:rPr>
                        <a:t>Prognosis of the Strategic Environmental Impact Assessment completed in 2012 </a:t>
                      </a:r>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Prostokąt 6"/>
          <p:cNvSpPr/>
          <p:nvPr/>
        </p:nvSpPr>
        <p:spPr>
          <a:xfrm>
            <a:off x="539552" y="3497536"/>
            <a:ext cx="7884000" cy="461665"/>
          </a:xfrm>
          <a:prstGeom prst="rect">
            <a:avLst/>
          </a:prstGeom>
        </p:spPr>
        <p:txBody>
          <a:bodyPr wrap="square">
            <a:spAutoFit/>
          </a:bodyPr>
          <a:lstStyle/>
          <a:p>
            <a:pPr marL="0" lvl="1"/>
            <a:r>
              <a:rPr lang="en-US" sz="2400" b="1" spc="-50" dirty="0">
                <a:solidFill>
                  <a:schemeClr val="bg1">
                    <a:lumMod val="50000"/>
                  </a:schemeClr>
                </a:solidFill>
                <a:ea typeface="Tahoma" pitchFamily="34" charset="0"/>
                <a:cs typeface="Tahoma" pitchFamily="34" charset="0"/>
              </a:rPr>
              <a:t>Nuclear Energy </a:t>
            </a:r>
            <a:r>
              <a:rPr lang="en-US" sz="2400" b="1" spc="-50" dirty="0" err="1">
                <a:solidFill>
                  <a:schemeClr val="bg1">
                    <a:lumMod val="50000"/>
                  </a:schemeClr>
                </a:solidFill>
                <a:ea typeface="Tahoma" pitchFamily="34" charset="0"/>
                <a:cs typeface="Tahoma" pitchFamily="34" charset="0"/>
              </a:rPr>
              <a:t>Programme</a:t>
            </a:r>
            <a:r>
              <a:rPr lang="en-US" sz="2400" b="1" spc="-50" dirty="0">
                <a:solidFill>
                  <a:schemeClr val="bg1">
                    <a:lumMod val="50000"/>
                  </a:schemeClr>
                </a:solidFill>
                <a:ea typeface="Tahoma" pitchFamily="34" charset="0"/>
                <a:cs typeface="Tahoma" pitchFamily="34" charset="0"/>
              </a:rPr>
              <a:t> Implementing </a:t>
            </a:r>
            <a:r>
              <a:rPr lang="en-US" sz="2400" b="1" spc="-50" dirty="0" err="1">
                <a:solidFill>
                  <a:schemeClr val="bg1">
                    <a:lumMod val="50000"/>
                  </a:schemeClr>
                </a:solidFill>
                <a:ea typeface="Tahoma" pitchFamily="34" charset="0"/>
                <a:cs typeface="Tahoma" pitchFamily="34" charset="0"/>
              </a:rPr>
              <a:t>Organisation</a:t>
            </a:r>
            <a:r>
              <a:rPr lang="en-US" sz="2400" b="1" spc="-50" dirty="0">
                <a:solidFill>
                  <a:schemeClr val="bg1">
                    <a:lumMod val="50000"/>
                  </a:schemeClr>
                </a:solidFill>
                <a:ea typeface="Tahoma" pitchFamily="34" charset="0"/>
                <a:cs typeface="Tahoma" pitchFamily="34" charset="0"/>
              </a:rPr>
              <a:t> (NEPIO) </a:t>
            </a:r>
          </a:p>
        </p:txBody>
      </p:sp>
      <p:graphicFrame>
        <p:nvGraphicFramePr>
          <p:cNvPr id="8" name="Tabela 7"/>
          <p:cNvGraphicFramePr>
            <a:graphicFrameLocks noGrp="1"/>
          </p:cNvGraphicFramePr>
          <p:nvPr>
            <p:extLst>
              <p:ext uri="{D42A27DB-BD31-4B8C-83A1-F6EECF244321}">
                <p14:modId xmlns:p14="http://schemas.microsoft.com/office/powerpoint/2010/main" val="814546462"/>
              </p:ext>
            </p:extLst>
          </p:nvPr>
        </p:nvGraphicFramePr>
        <p:xfrm>
          <a:off x="611560" y="4001592"/>
          <a:ext cx="8280920" cy="363512"/>
        </p:xfrm>
        <a:graphic>
          <a:graphicData uri="http://schemas.openxmlformats.org/drawingml/2006/table">
            <a:tbl>
              <a:tblPr firstRow="1" bandRow="1">
                <a:tableStyleId>{5C22544A-7EE6-4342-B048-85BDC9FD1C3A}</a:tableStyleId>
              </a:tblPr>
              <a:tblGrid>
                <a:gridCol w="76922"/>
                <a:gridCol w="139102"/>
                <a:gridCol w="8064896"/>
              </a:tblGrid>
              <a:tr h="363512">
                <a:tc>
                  <a:txBody>
                    <a:bodyPr/>
                    <a:lstStyle/>
                    <a:p>
                      <a:endParaRPr lang="en-US" dirty="0"/>
                    </a:p>
                  </a:txBody>
                  <a:tcPr marL="0" marR="0" marT="0" marB="0">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66FF"/>
                          </a:solidFill>
                          <a:sym typeface="Webdings"/>
                        </a:rPr>
                        <a:t></a:t>
                      </a:r>
                      <a:endParaRPr lang="en-US" sz="1400" dirty="0" smtClean="0">
                        <a:solidFill>
                          <a:srgbClr val="0066FF"/>
                        </a:solidFill>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09275" lvl="1" indent="0" algn="l" defTabSz="914400" rtl="0" eaLnBrk="1" fontAlgn="base" latinLnBrk="0" hangingPunct="1">
                        <a:lnSpc>
                          <a:spcPts val="1800"/>
                        </a:lnSpc>
                        <a:spcBef>
                          <a:spcPct val="0"/>
                        </a:spcBef>
                        <a:spcAft>
                          <a:spcPts val="0"/>
                        </a:spcAft>
                        <a:buClr>
                          <a:srgbClr val="3366FF"/>
                        </a:buClr>
                        <a:buSzPct val="120000"/>
                        <a:buFont typeface="Wingdings" pitchFamily="2" charset="2"/>
                        <a:buNone/>
                        <a:tabLst>
                          <a:tab pos="714375" algn="l"/>
                        </a:tabLst>
                      </a:pPr>
                      <a:r>
                        <a:rPr lang="en-US" sz="1800" b="0" kern="1200" spc="-40" baseline="0" dirty="0" smtClean="0">
                          <a:solidFill>
                            <a:srgbClr val="0033CC"/>
                          </a:solidFill>
                          <a:latin typeface="+mn-lt"/>
                          <a:ea typeface="Times New Roman" pitchFamily="18" charset="0"/>
                          <a:cs typeface="Arial" pitchFamily="34" charset="0"/>
                        </a:rPr>
                        <a:t>established and staffed in March 2009 </a:t>
                      </a:r>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Prostokąt 8"/>
          <p:cNvSpPr/>
          <p:nvPr/>
        </p:nvSpPr>
        <p:spPr>
          <a:xfrm>
            <a:off x="539552" y="4649664"/>
            <a:ext cx="7884000" cy="461665"/>
          </a:xfrm>
          <a:prstGeom prst="rect">
            <a:avLst/>
          </a:prstGeom>
        </p:spPr>
        <p:txBody>
          <a:bodyPr wrap="square">
            <a:spAutoFit/>
          </a:bodyPr>
          <a:lstStyle/>
          <a:p>
            <a:pPr marL="0" lvl="1"/>
            <a:r>
              <a:rPr lang="en-US" sz="2400" b="1" spc="-50" dirty="0">
                <a:solidFill>
                  <a:schemeClr val="bg1">
                    <a:lumMod val="50000"/>
                  </a:schemeClr>
                </a:solidFill>
                <a:ea typeface="Tahoma" pitchFamily="34" charset="0"/>
                <a:cs typeface="Tahoma" pitchFamily="34" charset="0"/>
              </a:rPr>
              <a:t>Committee for the Polish Nuclear Power</a:t>
            </a:r>
          </a:p>
        </p:txBody>
      </p:sp>
      <p:graphicFrame>
        <p:nvGraphicFramePr>
          <p:cNvPr id="10" name="Tabela 9"/>
          <p:cNvGraphicFramePr>
            <a:graphicFrameLocks noGrp="1"/>
          </p:cNvGraphicFramePr>
          <p:nvPr>
            <p:extLst>
              <p:ext uri="{D42A27DB-BD31-4B8C-83A1-F6EECF244321}">
                <p14:modId xmlns:p14="http://schemas.microsoft.com/office/powerpoint/2010/main" val="3780465963"/>
              </p:ext>
            </p:extLst>
          </p:nvPr>
        </p:nvGraphicFramePr>
        <p:xfrm>
          <a:off x="611560" y="5153720"/>
          <a:ext cx="8280920" cy="363512"/>
        </p:xfrm>
        <a:graphic>
          <a:graphicData uri="http://schemas.openxmlformats.org/drawingml/2006/table">
            <a:tbl>
              <a:tblPr firstRow="1" bandRow="1">
                <a:tableStyleId>{5C22544A-7EE6-4342-B048-85BDC9FD1C3A}</a:tableStyleId>
              </a:tblPr>
              <a:tblGrid>
                <a:gridCol w="76922"/>
                <a:gridCol w="139102"/>
                <a:gridCol w="8064896"/>
              </a:tblGrid>
              <a:tr h="363512">
                <a:tc>
                  <a:txBody>
                    <a:bodyPr/>
                    <a:lstStyle/>
                    <a:p>
                      <a:endParaRPr lang="en-US" dirty="0"/>
                    </a:p>
                  </a:txBody>
                  <a:tcPr marL="0" marR="0" marT="0" marB="0">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66FF"/>
                          </a:solidFill>
                          <a:sym typeface="Webdings"/>
                        </a:rPr>
                        <a:t></a:t>
                      </a:r>
                      <a:endParaRPr lang="en-US" sz="1400" dirty="0" smtClean="0">
                        <a:solidFill>
                          <a:srgbClr val="0066FF"/>
                        </a:solidFill>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09275" lvl="1" indent="0" algn="l" defTabSz="914400" rtl="0" eaLnBrk="1" fontAlgn="base" latinLnBrk="0" hangingPunct="1">
                        <a:lnSpc>
                          <a:spcPts val="1800"/>
                        </a:lnSpc>
                        <a:spcBef>
                          <a:spcPct val="0"/>
                        </a:spcBef>
                        <a:spcAft>
                          <a:spcPts val="0"/>
                        </a:spcAft>
                        <a:buClr>
                          <a:srgbClr val="3366FF"/>
                        </a:buClr>
                        <a:buSzPct val="120000"/>
                        <a:buFont typeface="Wingdings" pitchFamily="2" charset="2"/>
                        <a:buNone/>
                        <a:tabLst>
                          <a:tab pos="714375" algn="l"/>
                        </a:tabLst>
                      </a:pPr>
                      <a:r>
                        <a:rPr lang="en-US" sz="1800" b="0" kern="1200" spc="-40" baseline="0" dirty="0" smtClean="0">
                          <a:solidFill>
                            <a:srgbClr val="0033CC"/>
                          </a:solidFill>
                          <a:latin typeface="+mn-lt"/>
                          <a:ea typeface="Times New Roman" pitchFamily="18" charset="0"/>
                          <a:cs typeface="Arial" pitchFamily="34" charset="0"/>
                        </a:rPr>
                        <a:t>appointed by the Regulation No 70 of the Prime Minister of 9 September 2009</a:t>
                      </a:r>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751458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04448" y="836712"/>
            <a:ext cx="468000" cy="324000"/>
          </a:xfrm>
          <a:prstGeom prst="ellipse">
            <a:avLst/>
          </a:prstGeom>
          <a:ln>
            <a:solidFill>
              <a:schemeClr val="bg1">
                <a:lumMod val="75000"/>
              </a:schemeClr>
            </a:solidFill>
          </a:ln>
        </p:spPr>
        <p:txBody>
          <a:bodyPr lIns="0" tIns="0" rIns="0" bIns="0" anchor="ctr" anchorCtr="0"/>
          <a:lstStyle/>
          <a:p>
            <a:pPr algn="ctr"/>
            <a:fld id="{CE2184F6-B7EF-4020-A117-128689956E96}" type="slidenum">
              <a:rPr lang="pl-PL" sz="1400" b="1" smtClean="0"/>
              <a:pPr algn="ctr"/>
              <a:t>5</a:t>
            </a:fld>
            <a:endParaRPr lang="pl-PL" sz="1400" b="1" dirty="0"/>
          </a:p>
        </p:txBody>
      </p:sp>
      <p:sp>
        <p:nvSpPr>
          <p:cNvPr id="6" name="Rectangle 1"/>
          <p:cNvSpPr>
            <a:spLocks noChangeAspect="1" noChangeArrowheads="1"/>
          </p:cNvSpPr>
          <p:nvPr/>
        </p:nvSpPr>
        <p:spPr bwMode="auto">
          <a:xfrm>
            <a:off x="1339736" y="1052736"/>
            <a:ext cx="6904672" cy="481350"/>
          </a:xfrm>
          <a:prstGeom prst="rect">
            <a:avLst/>
          </a:prstGeom>
        </p:spPr>
        <p:txBody>
          <a:bodyPr wrap="square">
            <a:spAutoFit/>
          </a:bodyPr>
          <a:lstStyle/>
          <a:p>
            <a:pPr algn="ctr">
              <a:lnSpc>
                <a:spcPts val="3200"/>
              </a:lnSpc>
            </a:pPr>
            <a:r>
              <a:rPr lang="pl-PL" sz="2400" dirty="0">
                <a:solidFill>
                  <a:srgbClr val="0066FF"/>
                </a:solidFill>
                <a:latin typeface="+mj-lt"/>
                <a:ea typeface="Tahoma" pitchFamily="34" charset="0"/>
                <a:cs typeface="Tahoma" pitchFamily="34" charset="0"/>
              </a:rPr>
              <a:t>BACKGROUND INFORMATION</a:t>
            </a:r>
          </a:p>
        </p:txBody>
      </p:sp>
      <p:sp>
        <p:nvSpPr>
          <p:cNvPr id="2" name="Prostokąt 1"/>
          <p:cNvSpPr/>
          <p:nvPr/>
        </p:nvSpPr>
        <p:spPr>
          <a:xfrm>
            <a:off x="1080488" y="1484784"/>
            <a:ext cx="7884000" cy="400110"/>
          </a:xfrm>
          <a:prstGeom prst="rect">
            <a:avLst/>
          </a:prstGeom>
        </p:spPr>
        <p:txBody>
          <a:bodyPr wrap="square">
            <a:spAutoFit/>
          </a:bodyPr>
          <a:lstStyle/>
          <a:p>
            <a:pPr marL="0" lvl="1"/>
            <a:r>
              <a:rPr lang="en-US" sz="2000" b="1" spc="-50" dirty="0">
                <a:solidFill>
                  <a:schemeClr val="bg1">
                    <a:lumMod val="50000"/>
                  </a:schemeClr>
                </a:solidFill>
                <a:ea typeface="Tahoma" pitchFamily="34" charset="0"/>
                <a:cs typeface="Tahoma" pitchFamily="34" charset="0"/>
              </a:rPr>
              <a:t>Polish Nuclear Power </a:t>
            </a:r>
            <a:r>
              <a:rPr lang="en-US" sz="2000" b="1" spc="-50" dirty="0" err="1">
                <a:solidFill>
                  <a:schemeClr val="bg1">
                    <a:lumMod val="50000"/>
                  </a:schemeClr>
                </a:solidFill>
                <a:ea typeface="Tahoma" pitchFamily="34" charset="0"/>
                <a:cs typeface="Tahoma" pitchFamily="34" charset="0"/>
              </a:rPr>
              <a:t>Programme</a:t>
            </a:r>
            <a:r>
              <a:rPr lang="en-US" sz="2000" b="1" spc="-50" dirty="0">
                <a:solidFill>
                  <a:schemeClr val="bg1">
                    <a:lumMod val="50000"/>
                  </a:schemeClr>
                </a:solidFill>
                <a:ea typeface="Tahoma" pitchFamily="34" charset="0"/>
                <a:cs typeface="Tahoma" pitchFamily="34" charset="0"/>
              </a:rPr>
              <a:t> PNPP </a:t>
            </a:r>
          </a:p>
        </p:txBody>
      </p:sp>
      <p:graphicFrame>
        <p:nvGraphicFramePr>
          <p:cNvPr id="3" name="Tabela 2"/>
          <p:cNvGraphicFramePr>
            <a:graphicFrameLocks noGrp="1"/>
          </p:cNvGraphicFramePr>
          <p:nvPr>
            <p:extLst>
              <p:ext uri="{D42A27DB-BD31-4B8C-83A1-F6EECF244321}">
                <p14:modId xmlns:p14="http://schemas.microsoft.com/office/powerpoint/2010/main" val="817796044"/>
              </p:ext>
            </p:extLst>
          </p:nvPr>
        </p:nvGraphicFramePr>
        <p:xfrm>
          <a:off x="611560" y="1916832"/>
          <a:ext cx="8280920" cy="1402080"/>
        </p:xfrm>
        <a:graphic>
          <a:graphicData uri="http://schemas.openxmlformats.org/drawingml/2006/table">
            <a:tbl>
              <a:tblPr firstRow="1" bandRow="1">
                <a:tableStyleId>{5C22544A-7EE6-4342-B048-85BDC9FD1C3A}</a:tableStyleId>
              </a:tblPr>
              <a:tblGrid>
                <a:gridCol w="76922"/>
                <a:gridCol w="139102"/>
                <a:gridCol w="8064896"/>
              </a:tblGrid>
              <a:tr h="424098">
                <a:tc>
                  <a:txBody>
                    <a:bodyPr/>
                    <a:lstStyle/>
                    <a:p>
                      <a:endParaRPr lang="en-US" dirty="0"/>
                    </a:p>
                  </a:txBody>
                  <a:tcPr marL="0" marR="0" marT="0" marB="0">
                    <a:lnL w="9525" cap="flat" cmpd="sng" algn="ctr">
                      <a:solidFill>
                        <a:schemeClr val="tx1">
                          <a:lumMod val="65000"/>
                          <a:lumOff val="35000"/>
                        </a:schemeClr>
                      </a:solidFill>
                      <a:prstDash val="solid"/>
                      <a:round/>
                      <a:headEnd type="none" w="med" len="med"/>
                      <a:tailEnd type="none" w="med" len="med"/>
                    </a:lnL>
                    <a:lnR w="12700" cmpd="sng">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66FF"/>
                          </a:solidFill>
                          <a:sym typeface="Webdings"/>
                        </a:rPr>
                        <a:t></a:t>
                      </a:r>
                      <a:endParaRPr lang="en-US" sz="1400" dirty="0" smtClean="0">
                        <a:solidFill>
                          <a:srgbClr val="0066FF"/>
                        </a:solidFill>
                      </a:endParaRPr>
                    </a:p>
                    <a:p>
                      <a:pPr algn="l"/>
                      <a:endParaRPr lang="en-US" sz="1400" dirty="0">
                        <a:solidFill>
                          <a:srgbClr val="0066FF"/>
                        </a:solidFill>
                      </a:endParaRPr>
                    </a:p>
                  </a:txBody>
                  <a:tcPr marL="0" marR="0" marT="0" marB="0" anchor="ctr">
                    <a:lnL w="12700" cmpd="sng">
                      <a:noFill/>
                    </a:lnL>
                    <a:lnR w="9525" cap="flat" cmpd="sng" algn="ctr">
                      <a:no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a:txBody>
                    <a:bodyPr/>
                    <a:lstStyle/>
                    <a:p>
                      <a:pPr marL="109275" lvl="1" indent="0" algn="l" defTabSz="914400" rtl="0" eaLnBrk="1" fontAlgn="base" latinLnBrk="0" hangingPunct="1">
                        <a:lnSpc>
                          <a:spcPts val="1800"/>
                        </a:lnSpc>
                        <a:spcBef>
                          <a:spcPct val="0"/>
                        </a:spcBef>
                        <a:spcAft>
                          <a:spcPts val="0"/>
                        </a:spcAft>
                        <a:buClr>
                          <a:srgbClr val="3366FF"/>
                        </a:buClr>
                        <a:buSzPct val="120000"/>
                        <a:buFont typeface="Wingdings" pitchFamily="2" charset="2"/>
                        <a:buNone/>
                        <a:tabLst>
                          <a:tab pos="714375" algn="l"/>
                        </a:tabLst>
                      </a:pPr>
                      <a:r>
                        <a:rPr lang="en-US" sz="1800" b="0" kern="1200" spc="-40" baseline="0" dirty="0" smtClean="0">
                          <a:solidFill>
                            <a:srgbClr val="0033CC"/>
                          </a:solidFill>
                          <a:latin typeface="+mn-lt"/>
                          <a:ea typeface="Times New Roman" pitchFamily="18" charset="0"/>
                          <a:cs typeface="Arial" pitchFamily="34" charset="0"/>
                        </a:rPr>
                        <a:t>reflects all issues of the Milestones document</a:t>
                      </a:r>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424098">
                <a:tc>
                  <a:txBody>
                    <a:bodyPr/>
                    <a:lstStyle/>
                    <a:p>
                      <a:endParaRPr lang="en-US" dirty="0"/>
                    </a:p>
                  </a:txBody>
                  <a:tcPr marL="0" marR="0" marT="0" marB="0">
                    <a:lnL w="9525" cap="flat" cmpd="sng" algn="ctr">
                      <a:solidFill>
                        <a:schemeClr val="tx1">
                          <a:lumMod val="65000"/>
                          <a:lumOff val="35000"/>
                        </a:schemeClr>
                      </a:solidFill>
                      <a:prstDash val="solid"/>
                      <a:round/>
                      <a:headEnd type="none" w="med" len="med"/>
                      <a:tailEnd type="none" w="med" len="med"/>
                    </a:lnL>
                    <a:lnR w="12700" cmpd="sng">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66FF"/>
                          </a:solidFill>
                          <a:sym typeface="Webdings"/>
                        </a:rPr>
                        <a:t></a:t>
                      </a:r>
                      <a:endParaRPr lang="en-US" sz="1400" dirty="0" smtClean="0">
                        <a:solidFill>
                          <a:srgbClr val="0066FF"/>
                        </a:solidFill>
                      </a:endParaRPr>
                    </a:p>
                    <a:p>
                      <a:pPr algn="l"/>
                      <a:endParaRPr lang="en-US" sz="1400" dirty="0">
                        <a:solidFill>
                          <a:srgbClr val="0066FF"/>
                        </a:solidFill>
                      </a:endParaRPr>
                    </a:p>
                  </a:txBody>
                  <a:tcPr marL="0" marR="0" marT="0" marB="0" anchor="ctr">
                    <a:lnL w="12700" cmpd="sng">
                      <a:noFill/>
                    </a:lnL>
                    <a:lnR w="9525" cap="flat" cmpd="sng" algn="ctr">
                      <a:no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a:txBody>
                    <a:bodyPr/>
                    <a:lstStyle/>
                    <a:p>
                      <a:pPr marL="109275" lvl="1" indent="0" algn="l" defTabSz="914400" rtl="0" eaLnBrk="1" fontAlgn="base" latinLnBrk="0" hangingPunct="1">
                        <a:lnSpc>
                          <a:spcPts val="1800"/>
                        </a:lnSpc>
                        <a:spcBef>
                          <a:spcPct val="0"/>
                        </a:spcBef>
                        <a:spcAft>
                          <a:spcPts val="0"/>
                        </a:spcAft>
                        <a:buClr>
                          <a:srgbClr val="3366FF"/>
                        </a:buClr>
                        <a:buSzPct val="120000"/>
                        <a:buFont typeface="Wingdings" pitchFamily="2" charset="2"/>
                        <a:buNone/>
                        <a:tabLst>
                          <a:tab pos="714375" algn="l"/>
                        </a:tabLst>
                      </a:pPr>
                      <a:r>
                        <a:rPr lang="en-US" sz="1800" b="0" kern="1200" spc="-40" baseline="0" dirty="0" smtClean="0">
                          <a:solidFill>
                            <a:srgbClr val="0033CC"/>
                          </a:solidFill>
                          <a:latin typeface="+mn-lt"/>
                          <a:ea typeface="Times New Roman" pitchFamily="18" charset="0"/>
                          <a:cs typeface="Arial" pitchFamily="34" charset="0"/>
                        </a:rPr>
                        <a:t>is based on INIR guidance documents (including the 2009 guidance on INIR missions)</a:t>
                      </a:r>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363512">
                <a:tc>
                  <a:txBody>
                    <a:bodyPr/>
                    <a:lstStyle/>
                    <a:p>
                      <a:endParaRPr lang="en-US" dirty="0"/>
                    </a:p>
                  </a:txBody>
                  <a:tcPr marL="0" marR="0" marT="0" marB="0">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66FF"/>
                          </a:solidFill>
                          <a:sym typeface="Webdings"/>
                        </a:rPr>
                        <a:t></a:t>
                      </a:r>
                      <a:endParaRPr lang="en-US" sz="1400" dirty="0" smtClean="0">
                        <a:solidFill>
                          <a:srgbClr val="0066FF"/>
                        </a:solidFill>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09275" lvl="1" indent="0" algn="l" defTabSz="914400" rtl="0" eaLnBrk="1" fontAlgn="base" latinLnBrk="0" hangingPunct="1">
                        <a:lnSpc>
                          <a:spcPts val="1800"/>
                        </a:lnSpc>
                        <a:spcBef>
                          <a:spcPct val="0"/>
                        </a:spcBef>
                        <a:spcAft>
                          <a:spcPts val="0"/>
                        </a:spcAft>
                        <a:buClr>
                          <a:srgbClr val="3366FF"/>
                        </a:buClr>
                        <a:buSzPct val="120000"/>
                        <a:buFont typeface="Wingdings" pitchFamily="2" charset="2"/>
                        <a:buNone/>
                        <a:tabLst>
                          <a:tab pos="714375" algn="l"/>
                        </a:tabLst>
                      </a:pPr>
                      <a:r>
                        <a:rPr lang="en-US" sz="1800" b="0" kern="1200" spc="-40" baseline="0" dirty="0" smtClean="0">
                          <a:solidFill>
                            <a:srgbClr val="0033CC"/>
                          </a:solidFill>
                          <a:latin typeface="+mn-lt"/>
                          <a:ea typeface="Times New Roman" pitchFamily="18" charset="0"/>
                          <a:cs typeface="Arial" pitchFamily="34" charset="0"/>
                        </a:rPr>
                        <a:t>covers the time tables for preparatory activities as well as the investors’ activities   connected with the construction of the first unit of the NPP</a:t>
                      </a:r>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406378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04448" y="836712"/>
            <a:ext cx="468000" cy="324000"/>
          </a:xfrm>
          <a:prstGeom prst="ellipse">
            <a:avLst/>
          </a:prstGeom>
          <a:ln>
            <a:solidFill>
              <a:schemeClr val="bg1">
                <a:lumMod val="75000"/>
              </a:schemeClr>
            </a:solidFill>
          </a:ln>
        </p:spPr>
        <p:txBody>
          <a:bodyPr lIns="0" tIns="0" rIns="0" bIns="0" anchor="ctr" anchorCtr="0"/>
          <a:lstStyle/>
          <a:p>
            <a:pPr algn="ctr"/>
            <a:fld id="{CE2184F6-B7EF-4020-A117-128689956E96}" type="slidenum">
              <a:rPr lang="pl-PL" sz="1400" b="1" smtClean="0"/>
              <a:pPr algn="ctr"/>
              <a:t>6</a:t>
            </a:fld>
            <a:endParaRPr lang="pl-PL" sz="1400" b="1" dirty="0"/>
          </a:p>
        </p:txBody>
      </p:sp>
      <p:sp>
        <p:nvSpPr>
          <p:cNvPr id="6" name="Rectangle 1"/>
          <p:cNvSpPr>
            <a:spLocks noChangeAspect="1" noChangeArrowheads="1"/>
          </p:cNvSpPr>
          <p:nvPr/>
        </p:nvSpPr>
        <p:spPr bwMode="auto">
          <a:xfrm>
            <a:off x="1339736" y="1052736"/>
            <a:ext cx="6904672" cy="481350"/>
          </a:xfrm>
          <a:prstGeom prst="rect">
            <a:avLst/>
          </a:prstGeom>
        </p:spPr>
        <p:txBody>
          <a:bodyPr wrap="square">
            <a:spAutoFit/>
          </a:bodyPr>
          <a:lstStyle/>
          <a:p>
            <a:pPr algn="ctr">
              <a:lnSpc>
                <a:spcPts val="3200"/>
              </a:lnSpc>
            </a:pPr>
            <a:r>
              <a:rPr lang="pl-PL" sz="2400" dirty="0">
                <a:solidFill>
                  <a:srgbClr val="0066FF"/>
                </a:solidFill>
                <a:latin typeface="+mj-lt"/>
                <a:ea typeface="Tahoma" pitchFamily="34" charset="0"/>
                <a:cs typeface="Tahoma" pitchFamily="34" charset="0"/>
              </a:rPr>
              <a:t>BACKGROUND INFORMATION</a:t>
            </a:r>
          </a:p>
        </p:txBody>
      </p:sp>
      <p:sp>
        <p:nvSpPr>
          <p:cNvPr id="2" name="Prostokąt 1"/>
          <p:cNvSpPr/>
          <p:nvPr/>
        </p:nvSpPr>
        <p:spPr>
          <a:xfrm>
            <a:off x="1080488" y="1484784"/>
            <a:ext cx="7884000" cy="461665"/>
          </a:xfrm>
          <a:prstGeom prst="rect">
            <a:avLst/>
          </a:prstGeom>
        </p:spPr>
        <p:txBody>
          <a:bodyPr wrap="square">
            <a:spAutoFit/>
          </a:bodyPr>
          <a:lstStyle/>
          <a:p>
            <a:pPr marL="0" lvl="1"/>
            <a:r>
              <a:rPr lang="en-US" sz="2400" b="1" spc="-50" dirty="0">
                <a:solidFill>
                  <a:schemeClr val="bg1">
                    <a:lumMod val="50000"/>
                  </a:schemeClr>
                </a:solidFill>
                <a:ea typeface="Tahoma" pitchFamily="34" charset="0"/>
                <a:cs typeface="Tahoma" pitchFamily="34" charset="0"/>
              </a:rPr>
              <a:t>Nuclear Safety </a:t>
            </a:r>
          </a:p>
        </p:txBody>
      </p:sp>
      <p:graphicFrame>
        <p:nvGraphicFramePr>
          <p:cNvPr id="3" name="Tabela 2"/>
          <p:cNvGraphicFramePr>
            <a:graphicFrameLocks noGrp="1"/>
          </p:cNvGraphicFramePr>
          <p:nvPr>
            <p:extLst>
              <p:ext uri="{D42A27DB-BD31-4B8C-83A1-F6EECF244321}">
                <p14:modId xmlns:p14="http://schemas.microsoft.com/office/powerpoint/2010/main" val="2371265577"/>
              </p:ext>
            </p:extLst>
          </p:nvPr>
        </p:nvGraphicFramePr>
        <p:xfrm>
          <a:off x="611560" y="2007627"/>
          <a:ext cx="8280920" cy="4004136"/>
        </p:xfrm>
        <a:graphic>
          <a:graphicData uri="http://schemas.openxmlformats.org/drawingml/2006/table">
            <a:tbl>
              <a:tblPr firstRow="1" bandRow="1">
                <a:tableStyleId>{5C22544A-7EE6-4342-B048-85BDC9FD1C3A}</a:tableStyleId>
              </a:tblPr>
              <a:tblGrid>
                <a:gridCol w="76922"/>
                <a:gridCol w="139102"/>
                <a:gridCol w="4176464"/>
                <a:gridCol w="3888432"/>
              </a:tblGrid>
              <a:tr h="864096">
                <a:tc>
                  <a:txBody>
                    <a:bodyPr/>
                    <a:lstStyle/>
                    <a:p>
                      <a:endParaRPr lang="en-US" dirty="0"/>
                    </a:p>
                  </a:txBody>
                  <a:tcPr marL="0" marR="0" marT="0" marB="0">
                    <a:lnL w="9525" cap="flat" cmpd="sng" algn="ctr">
                      <a:solidFill>
                        <a:schemeClr val="tx1">
                          <a:lumMod val="65000"/>
                          <a:lumOff val="35000"/>
                        </a:schemeClr>
                      </a:solidFill>
                      <a:prstDash val="solid"/>
                      <a:round/>
                      <a:headEnd type="none" w="med" len="med"/>
                      <a:tailEnd type="none" w="med" len="med"/>
                    </a:lnL>
                    <a:lnR w="12700" cmpd="sng">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66FF"/>
                          </a:solidFill>
                          <a:sym typeface="Webdings"/>
                        </a:rPr>
                        <a:t></a:t>
                      </a:r>
                      <a:endParaRPr lang="en-US" sz="1400" dirty="0" smtClean="0">
                        <a:solidFill>
                          <a:srgbClr val="0066FF"/>
                        </a:solidFill>
                      </a:endParaRPr>
                    </a:p>
                    <a:p>
                      <a:pPr algn="l"/>
                      <a:endParaRPr lang="en-US" sz="1400" dirty="0">
                        <a:solidFill>
                          <a:srgbClr val="0066FF"/>
                        </a:solidFill>
                      </a:endParaRPr>
                    </a:p>
                  </a:txBody>
                  <a:tcPr marL="0" marR="0" marT="0" marB="0" anchor="ctr">
                    <a:lnL w="12700" cmpd="sng">
                      <a:noFill/>
                    </a:lnL>
                    <a:lnR w="9525" cap="flat" cmpd="sng" algn="ctr">
                      <a:no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gridSpan="2">
                  <a:txBody>
                    <a:bodyPr/>
                    <a:lstStyle/>
                    <a:p>
                      <a:pPr marL="109275" lvl="1" indent="0" algn="l" defTabSz="914400" rtl="0" eaLnBrk="1" fontAlgn="base" latinLnBrk="0" hangingPunct="1">
                        <a:lnSpc>
                          <a:spcPts val="1600"/>
                        </a:lnSpc>
                        <a:spcBef>
                          <a:spcPct val="0"/>
                        </a:spcBef>
                        <a:spcAft>
                          <a:spcPts val="0"/>
                        </a:spcAft>
                        <a:buClr>
                          <a:srgbClr val="3366FF"/>
                        </a:buClr>
                        <a:buSzPct val="120000"/>
                        <a:buFont typeface="Wingdings" pitchFamily="2" charset="2"/>
                        <a:buNone/>
                        <a:tabLst>
                          <a:tab pos="714375" algn="l"/>
                        </a:tabLst>
                      </a:pPr>
                      <a:r>
                        <a:rPr lang="en-US" sz="1800" b="0" kern="1200" spc="-30" baseline="0" dirty="0" smtClean="0">
                          <a:solidFill>
                            <a:srgbClr val="0033CC"/>
                          </a:solidFill>
                          <a:latin typeface="+mn-lt"/>
                          <a:ea typeface="Times New Roman" pitchFamily="18" charset="0"/>
                          <a:cs typeface="Arial" pitchFamily="34" charset="0"/>
                        </a:rPr>
                        <a:t>On July 1st, 2011 the Law of May 13th, 2011 on amendment of Atomic Law and other laws entered into force. Most chapters of the amended Atomic Law concern nuclear safety from the viewpoint of various stakeholders – public, environment, regulator, investor, operator, employees, state administration etc. </a:t>
                      </a:r>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382379">
                <a:tc>
                  <a:txBody>
                    <a:bodyPr/>
                    <a:lstStyle/>
                    <a:p>
                      <a:endParaRPr lang="en-US" dirty="0"/>
                    </a:p>
                  </a:txBody>
                  <a:tcPr marL="0" marR="0" marT="0" marB="0">
                    <a:lnL w="9525" cap="flat" cmpd="sng" algn="ctr">
                      <a:solidFill>
                        <a:schemeClr val="tx1">
                          <a:lumMod val="65000"/>
                          <a:lumOff val="35000"/>
                        </a:schemeClr>
                      </a:solidFill>
                      <a:prstDash val="solid"/>
                      <a:round/>
                      <a:headEnd type="none" w="med" len="med"/>
                      <a:tailEnd type="none" w="med" len="med"/>
                    </a:lnL>
                    <a:lnR w="12700" cmpd="sng">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66FF"/>
                          </a:solidFill>
                          <a:sym typeface="Webdings"/>
                        </a:rPr>
                        <a:t></a:t>
                      </a:r>
                      <a:endParaRPr lang="en-US" sz="1400" dirty="0" smtClean="0">
                        <a:solidFill>
                          <a:srgbClr val="0066FF"/>
                        </a:solidFill>
                      </a:endParaRPr>
                    </a:p>
                    <a:p>
                      <a:pPr algn="l"/>
                      <a:endParaRPr lang="en-US" sz="1400" dirty="0">
                        <a:solidFill>
                          <a:srgbClr val="0066FF"/>
                        </a:solidFill>
                      </a:endParaRPr>
                    </a:p>
                  </a:txBody>
                  <a:tcPr marL="0" marR="0" marT="0" marB="0" anchor="ctr">
                    <a:lnL w="12700" cmpd="sng">
                      <a:noFill/>
                    </a:lnL>
                    <a:lnR w="9525" cap="flat" cmpd="sng" algn="ctr">
                      <a:no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gridSpan="2">
                  <a:txBody>
                    <a:bodyPr/>
                    <a:lstStyle/>
                    <a:p>
                      <a:pPr marL="109275" lvl="1" indent="0" algn="l" defTabSz="914400" rtl="0" eaLnBrk="1" fontAlgn="base" latinLnBrk="0" hangingPunct="1">
                        <a:lnSpc>
                          <a:spcPts val="1800"/>
                        </a:lnSpc>
                        <a:spcBef>
                          <a:spcPct val="0"/>
                        </a:spcBef>
                        <a:spcAft>
                          <a:spcPts val="0"/>
                        </a:spcAft>
                        <a:buClr>
                          <a:srgbClr val="3366FF"/>
                        </a:buClr>
                        <a:buSzPct val="120000"/>
                        <a:buFont typeface="Wingdings" pitchFamily="2" charset="2"/>
                        <a:buNone/>
                        <a:tabLst>
                          <a:tab pos="714375" algn="l"/>
                        </a:tabLst>
                      </a:pPr>
                      <a:r>
                        <a:rPr lang="en-US" sz="1600" b="0" kern="1200" spc="-60" baseline="0" dirty="0" smtClean="0">
                          <a:solidFill>
                            <a:srgbClr val="0033CC"/>
                          </a:solidFill>
                          <a:latin typeface="+mn-lt"/>
                          <a:ea typeface="Times New Roman" pitchFamily="18" charset="0"/>
                          <a:cs typeface="Arial" pitchFamily="34" charset="0"/>
                        </a:rPr>
                        <a:t>Importantly, the Atomic Law implements the following directives and regulations of the European Union (connected directly or indirectly with nuclear safety, security and radiological protection):</a:t>
                      </a:r>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747504">
                <a:tc>
                  <a:txBody>
                    <a:bodyPr/>
                    <a:lstStyle/>
                    <a:p>
                      <a:endParaRPr lang="en-US" dirty="0"/>
                    </a:p>
                  </a:txBody>
                  <a:tcPr marL="0" marR="0" marT="0" marB="0">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rgbClr val="0066FF"/>
                        </a:solidFill>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09275" marR="0" lvl="1" indent="0" algn="just" defTabSz="914400" rtl="0" eaLnBrk="1" fontAlgn="base" latinLnBrk="0" hangingPunct="1">
                        <a:lnSpc>
                          <a:spcPts val="1400"/>
                        </a:lnSpc>
                        <a:spcBef>
                          <a:spcPct val="0"/>
                        </a:spcBef>
                        <a:spcAft>
                          <a:spcPts val="0"/>
                        </a:spcAft>
                        <a:buClr>
                          <a:srgbClr val="3366FF"/>
                        </a:buClr>
                        <a:buSzPct val="120000"/>
                        <a:buFont typeface="Wingdings" pitchFamily="2" charset="2"/>
                        <a:buNone/>
                        <a:tabLst>
                          <a:tab pos="714375" algn="l"/>
                        </a:tabLst>
                        <a:defRPr/>
                      </a:pPr>
                      <a:r>
                        <a:rPr lang="en-US" sz="1400" b="1" kern="1200" dirty="0" smtClean="0">
                          <a:solidFill>
                            <a:schemeClr val="dk1"/>
                          </a:solidFill>
                          <a:latin typeface="+mn-lt"/>
                          <a:ea typeface="+mn-ea"/>
                          <a:cs typeface="+mn-cs"/>
                        </a:rPr>
                        <a:t>Council Directive 89/618/</a:t>
                      </a:r>
                      <a:r>
                        <a:rPr lang="en-US" sz="1400" b="1" kern="1200" dirty="0" err="1" smtClean="0">
                          <a:solidFill>
                            <a:schemeClr val="dk1"/>
                          </a:solidFill>
                          <a:latin typeface="+mn-lt"/>
                          <a:ea typeface="+mn-ea"/>
                          <a:cs typeface="+mn-cs"/>
                        </a:rPr>
                        <a:t>Euratom</a:t>
                      </a:r>
                      <a:r>
                        <a:rPr lang="en-US" sz="1400" b="1" kern="1200" dirty="0" smtClean="0">
                          <a:solidFill>
                            <a:schemeClr val="dk1"/>
                          </a:solidFill>
                          <a:latin typeface="+mn-lt"/>
                          <a:ea typeface="+mn-ea"/>
                          <a:cs typeface="+mn-cs"/>
                        </a:rPr>
                        <a:t> of 27 November 1989 </a:t>
                      </a:r>
                      <a:r>
                        <a:rPr lang="en-US" sz="1200" dirty="0" smtClean="0"/>
                        <a:t>on informing the general public about health protection measures to be applied and steps to be taken in the event of a radiological emergency</a:t>
                      </a:r>
                      <a:r>
                        <a:rPr lang="pl-PL" sz="1200" dirty="0" smtClean="0"/>
                        <a:t>.</a:t>
                      </a:r>
                      <a:endParaRPr lang="en-US" sz="1200" b="0" kern="1200" spc="-40" baseline="0" dirty="0" smtClean="0">
                        <a:solidFill>
                          <a:srgbClr val="0033CC"/>
                        </a:solidFill>
                        <a:latin typeface="+mn-lt"/>
                        <a:ea typeface="Times New Roman" pitchFamily="18" charset="0"/>
                        <a:cs typeface="Arial" pitchFamily="34" charset="0"/>
                      </a:endParaRPr>
                    </a:p>
                  </a:txBody>
                  <a:tcPr marL="0" marR="0" marT="0" marB="0">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9275" marR="0" lvl="1" indent="0" algn="just" defTabSz="914400" rtl="0" eaLnBrk="1" fontAlgn="base" latinLnBrk="0" hangingPunct="1">
                        <a:lnSpc>
                          <a:spcPts val="1400"/>
                        </a:lnSpc>
                        <a:spcBef>
                          <a:spcPct val="0"/>
                        </a:spcBef>
                        <a:spcAft>
                          <a:spcPts val="0"/>
                        </a:spcAft>
                        <a:buClr>
                          <a:srgbClr val="3366FF"/>
                        </a:buClr>
                        <a:buSzPct val="120000"/>
                        <a:buFont typeface="Wingdings" pitchFamily="2" charset="2"/>
                        <a:buNone/>
                        <a:tabLst>
                          <a:tab pos="714375" algn="l"/>
                        </a:tabLst>
                        <a:defRPr/>
                      </a:pPr>
                      <a:r>
                        <a:rPr lang="en-US" sz="1400" b="1" kern="1200" dirty="0" smtClean="0">
                          <a:solidFill>
                            <a:schemeClr val="dk1"/>
                          </a:solidFill>
                          <a:latin typeface="+mn-lt"/>
                          <a:ea typeface="+mn-ea"/>
                          <a:cs typeface="+mn-cs"/>
                        </a:rPr>
                        <a:t>Council Directive 97/43/</a:t>
                      </a:r>
                      <a:r>
                        <a:rPr lang="en-US" sz="1400" b="1" kern="1200" dirty="0" err="1" smtClean="0">
                          <a:solidFill>
                            <a:schemeClr val="dk1"/>
                          </a:solidFill>
                          <a:latin typeface="+mn-lt"/>
                          <a:ea typeface="+mn-ea"/>
                          <a:cs typeface="+mn-cs"/>
                        </a:rPr>
                        <a:t>Euratom</a:t>
                      </a:r>
                      <a:r>
                        <a:rPr lang="en-US" sz="1400" b="1" kern="1200" dirty="0" smtClean="0">
                          <a:solidFill>
                            <a:schemeClr val="dk1"/>
                          </a:solidFill>
                          <a:latin typeface="+mn-lt"/>
                          <a:ea typeface="+mn-ea"/>
                          <a:cs typeface="+mn-cs"/>
                        </a:rPr>
                        <a:t> of 30 June 1997 </a:t>
                      </a:r>
                      <a:r>
                        <a:rPr lang="en-US" sz="1200" kern="1200" dirty="0" smtClean="0">
                          <a:solidFill>
                            <a:schemeClr val="dk1"/>
                          </a:solidFill>
                          <a:latin typeface="+mn-lt"/>
                          <a:ea typeface="+mn-ea"/>
                          <a:cs typeface="+mn-cs"/>
                        </a:rPr>
                        <a:t>on health protection of individuals against the dangers of ionizing radiation in relation to medical exposure, and repealing Directive 84/466/</a:t>
                      </a:r>
                      <a:r>
                        <a:rPr lang="en-US" sz="1200" kern="1200" dirty="0" err="1" smtClean="0">
                          <a:solidFill>
                            <a:schemeClr val="dk1"/>
                          </a:solidFill>
                          <a:latin typeface="+mn-lt"/>
                          <a:ea typeface="+mn-ea"/>
                          <a:cs typeface="+mn-cs"/>
                        </a:rPr>
                        <a:t>Euratom</a:t>
                      </a:r>
                      <a:r>
                        <a:rPr lang="en-US" sz="1200" kern="1200" dirty="0" smtClean="0">
                          <a:solidFill>
                            <a:schemeClr val="dk1"/>
                          </a:solidFill>
                          <a:latin typeface="+mn-lt"/>
                          <a:ea typeface="+mn-ea"/>
                          <a:cs typeface="+mn-cs"/>
                        </a:rPr>
                        <a:t> .</a:t>
                      </a:r>
                    </a:p>
                  </a:txBody>
                  <a:tcPr marL="0" marR="0" marT="0" marB="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736952">
                <a:tc>
                  <a:txBody>
                    <a:bodyPr/>
                    <a:lstStyle/>
                    <a:p>
                      <a:endParaRPr lang="en-US" dirty="0"/>
                    </a:p>
                  </a:txBody>
                  <a:tcPr marL="0" marR="0" marT="0" marB="0">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rgbClr val="0066FF"/>
                        </a:solidFill>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09275" lvl="1" indent="0" algn="just" defTabSz="914400" rtl="0" eaLnBrk="1" fontAlgn="base" latinLnBrk="0" hangingPunct="1">
                        <a:lnSpc>
                          <a:spcPts val="1400"/>
                        </a:lnSpc>
                        <a:spcBef>
                          <a:spcPct val="0"/>
                        </a:spcBef>
                        <a:spcAft>
                          <a:spcPts val="0"/>
                        </a:spcAft>
                        <a:buClr>
                          <a:srgbClr val="3366FF"/>
                        </a:buClr>
                        <a:buSzPct val="120000"/>
                        <a:buFont typeface="Wingdings" pitchFamily="2" charset="2"/>
                        <a:buNone/>
                        <a:tabLst>
                          <a:tab pos="714375" algn="l"/>
                        </a:tabLst>
                      </a:pPr>
                      <a:r>
                        <a:rPr lang="en-US" sz="1400" b="1" kern="1200" dirty="0" smtClean="0">
                          <a:solidFill>
                            <a:schemeClr val="dk1"/>
                          </a:solidFill>
                          <a:latin typeface="+mn-lt"/>
                          <a:ea typeface="+mn-ea"/>
                          <a:cs typeface="+mn-cs"/>
                        </a:rPr>
                        <a:t>Council Directive 90/641/</a:t>
                      </a:r>
                      <a:r>
                        <a:rPr lang="en-US" sz="1400" b="1" kern="1200" dirty="0" err="1" smtClean="0">
                          <a:solidFill>
                            <a:schemeClr val="dk1"/>
                          </a:solidFill>
                          <a:latin typeface="+mn-lt"/>
                          <a:ea typeface="+mn-ea"/>
                          <a:cs typeface="+mn-cs"/>
                        </a:rPr>
                        <a:t>Euratom</a:t>
                      </a:r>
                      <a:r>
                        <a:rPr lang="en-US" sz="1400" b="1" kern="1200" dirty="0" smtClean="0">
                          <a:solidFill>
                            <a:schemeClr val="dk1"/>
                          </a:solidFill>
                          <a:latin typeface="+mn-lt"/>
                          <a:ea typeface="+mn-ea"/>
                          <a:cs typeface="+mn-cs"/>
                        </a:rPr>
                        <a:t> of 4 December 1990 </a:t>
                      </a:r>
                      <a:r>
                        <a:rPr lang="en-US" sz="1200" kern="1200" dirty="0" smtClean="0">
                          <a:solidFill>
                            <a:schemeClr val="dk1"/>
                          </a:solidFill>
                          <a:latin typeface="+mn-lt"/>
                          <a:ea typeface="+mn-ea"/>
                          <a:cs typeface="+mn-cs"/>
                        </a:rPr>
                        <a:t>on the operational protection of outside workers exposed to the risk of ionizing radiation during their activities in controlled areas</a:t>
                      </a:r>
                      <a:r>
                        <a:rPr lang="pl-PL" sz="1200" kern="1200" dirty="0" smtClean="0">
                          <a:solidFill>
                            <a:schemeClr val="dk1"/>
                          </a:solidFill>
                          <a:latin typeface="+mn-lt"/>
                          <a:ea typeface="+mn-ea"/>
                          <a:cs typeface="+mn-cs"/>
                        </a:rPr>
                        <a:t>.</a:t>
                      </a:r>
                      <a:endParaRPr lang="en-US" sz="1200" b="0" kern="1200" spc="-40" baseline="0" dirty="0" smtClean="0">
                        <a:solidFill>
                          <a:srgbClr val="0033CC"/>
                        </a:solidFill>
                        <a:latin typeface="+mn-lt"/>
                        <a:ea typeface="Times New Roman" pitchFamily="18" charset="0"/>
                        <a:cs typeface="Arial" pitchFamily="34" charset="0"/>
                      </a:endParaRPr>
                    </a:p>
                  </a:txBody>
                  <a:tcPr marL="0" marR="0" marT="0" marB="0">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9275" marR="0" lvl="1" indent="0" algn="just" defTabSz="914400" rtl="0" eaLnBrk="1" fontAlgn="base" latinLnBrk="0" hangingPunct="1">
                        <a:lnSpc>
                          <a:spcPts val="1400"/>
                        </a:lnSpc>
                        <a:spcBef>
                          <a:spcPct val="0"/>
                        </a:spcBef>
                        <a:spcAft>
                          <a:spcPts val="0"/>
                        </a:spcAft>
                        <a:buClr>
                          <a:srgbClr val="3366FF"/>
                        </a:buClr>
                        <a:buSzPct val="120000"/>
                        <a:buFont typeface="Wingdings" pitchFamily="2" charset="2"/>
                        <a:buNone/>
                        <a:tabLst>
                          <a:tab pos="714375" algn="l"/>
                        </a:tabLst>
                        <a:defRPr/>
                      </a:pPr>
                      <a:r>
                        <a:rPr lang="en-US" sz="1400" b="1" kern="1200" dirty="0" smtClean="0">
                          <a:solidFill>
                            <a:schemeClr val="dk1"/>
                          </a:solidFill>
                          <a:latin typeface="+mn-lt"/>
                          <a:ea typeface="+mn-ea"/>
                          <a:cs typeface="+mn-cs"/>
                        </a:rPr>
                        <a:t>Council Directive 2003/122/</a:t>
                      </a:r>
                      <a:r>
                        <a:rPr lang="en-US" sz="1400" b="1" kern="1200" dirty="0" err="1" smtClean="0">
                          <a:solidFill>
                            <a:schemeClr val="dk1"/>
                          </a:solidFill>
                          <a:latin typeface="+mn-lt"/>
                          <a:ea typeface="+mn-ea"/>
                          <a:cs typeface="+mn-cs"/>
                        </a:rPr>
                        <a:t>Euratom</a:t>
                      </a:r>
                      <a:r>
                        <a:rPr lang="en-US" sz="1400" b="1" kern="1200" dirty="0" smtClean="0">
                          <a:solidFill>
                            <a:schemeClr val="dk1"/>
                          </a:solidFill>
                          <a:latin typeface="+mn-lt"/>
                          <a:ea typeface="+mn-ea"/>
                          <a:cs typeface="+mn-cs"/>
                        </a:rPr>
                        <a:t> of 22 December 2003 </a:t>
                      </a:r>
                      <a:r>
                        <a:rPr lang="en-US" sz="1200" kern="1200" dirty="0" smtClean="0">
                          <a:solidFill>
                            <a:schemeClr val="dk1"/>
                          </a:solidFill>
                          <a:latin typeface="+mn-lt"/>
                          <a:ea typeface="+mn-ea"/>
                          <a:cs typeface="+mn-cs"/>
                        </a:rPr>
                        <a:t>on the control of high-activity sealed radioactive sources and orphan sources </a:t>
                      </a:r>
                    </a:p>
                  </a:txBody>
                  <a:tcPr marL="0" marR="0" marT="0" marB="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486550">
                <a:tc>
                  <a:txBody>
                    <a:bodyPr/>
                    <a:lstStyle/>
                    <a:p>
                      <a:endParaRPr lang="en-US" dirty="0"/>
                    </a:p>
                  </a:txBody>
                  <a:tcPr marL="0" marR="0" marT="0" marB="0">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rgbClr val="0066FF"/>
                        </a:solidFill>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09275" lvl="1" indent="0" algn="just" defTabSz="914400" rtl="0" eaLnBrk="1" fontAlgn="base" latinLnBrk="0" hangingPunct="1">
                        <a:lnSpc>
                          <a:spcPts val="1400"/>
                        </a:lnSpc>
                        <a:spcBef>
                          <a:spcPct val="0"/>
                        </a:spcBef>
                        <a:spcAft>
                          <a:spcPts val="0"/>
                        </a:spcAft>
                        <a:buClr>
                          <a:srgbClr val="3366FF"/>
                        </a:buClr>
                        <a:buSzPct val="120000"/>
                        <a:buFont typeface="Wingdings" pitchFamily="2" charset="2"/>
                        <a:buNone/>
                        <a:tabLst>
                          <a:tab pos="714375" algn="l"/>
                        </a:tabLst>
                      </a:pPr>
                      <a:r>
                        <a:rPr lang="en-US" sz="1400" b="1" kern="1200" dirty="0" smtClean="0">
                          <a:solidFill>
                            <a:schemeClr val="dk1"/>
                          </a:solidFill>
                          <a:latin typeface="+mn-lt"/>
                          <a:ea typeface="+mn-ea"/>
                          <a:cs typeface="+mn-cs"/>
                        </a:rPr>
                        <a:t>Council Directive 96/29/</a:t>
                      </a:r>
                      <a:r>
                        <a:rPr lang="en-US" sz="1400" b="1" kern="1200" dirty="0" err="1" smtClean="0">
                          <a:solidFill>
                            <a:schemeClr val="dk1"/>
                          </a:solidFill>
                          <a:latin typeface="+mn-lt"/>
                          <a:ea typeface="+mn-ea"/>
                          <a:cs typeface="+mn-cs"/>
                        </a:rPr>
                        <a:t>Euratom</a:t>
                      </a:r>
                      <a:r>
                        <a:rPr lang="en-US" sz="1400" b="1" kern="1200" dirty="0" smtClean="0">
                          <a:solidFill>
                            <a:schemeClr val="dk1"/>
                          </a:solidFill>
                          <a:latin typeface="+mn-lt"/>
                          <a:ea typeface="+mn-ea"/>
                          <a:cs typeface="+mn-cs"/>
                        </a:rPr>
                        <a:t> of 13 May 1996 </a:t>
                      </a:r>
                      <a:r>
                        <a:rPr lang="en-US" sz="1200" kern="1200" dirty="0" smtClean="0">
                          <a:solidFill>
                            <a:schemeClr val="dk1"/>
                          </a:solidFill>
                          <a:latin typeface="+mn-lt"/>
                          <a:ea typeface="+mn-ea"/>
                          <a:cs typeface="+mn-cs"/>
                        </a:rPr>
                        <a:t>laying down basic safety standards for the protection of the health of workers and the general public against the dangers arising from ionizing radiation </a:t>
                      </a:r>
                      <a:endParaRPr lang="en-US" sz="1200" b="0" kern="1200" spc="-40" baseline="0" dirty="0" smtClean="0">
                        <a:solidFill>
                          <a:srgbClr val="0033CC"/>
                        </a:solidFill>
                        <a:latin typeface="+mn-lt"/>
                        <a:ea typeface="Times New Roman" pitchFamily="18" charset="0"/>
                        <a:cs typeface="Arial" pitchFamily="34" charset="0"/>
                      </a:endParaRPr>
                    </a:p>
                  </a:txBody>
                  <a:tcPr marL="0" marR="0" marT="0" marB="0">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9275" marR="0" lvl="1" indent="0" algn="just" defTabSz="914400" rtl="0" eaLnBrk="1" fontAlgn="base" latinLnBrk="0" hangingPunct="1">
                        <a:lnSpc>
                          <a:spcPts val="1400"/>
                        </a:lnSpc>
                        <a:spcBef>
                          <a:spcPct val="0"/>
                        </a:spcBef>
                        <a:spcAft>
                          <a:spcPts val="0"/>
                        </a:spcAft>
                        <a:buClr>
                          <a:srgbClr val="3366FF"/>
                        </a:buClr>
                        <a:buSzPct val="120000"/>
                        <a:buFont typeface="Wingdings" pitchFamily="2" charset="2"/>
                        <a:buNone/>
                        <a:tabLst>
                          <a:tab pos="714375" algn="l"/>
                        </a:tabLst>
                        <a:defRPr/>
                      </a:pPr>
                      <a:r>
                        <a:rPr lang="en-US" sz="1400" b="1" kern="1200" dirty="0" smtClean="0">
                          <a:solidFill>
                            <a:schemeClr val="dk1"/>
                          </a:solidFill>
                          <a:latin typeface="+mn-lt"/>
                          <a:ea typeface="+mn-ea"/>
                          <a:cs typeface="+mn-cs"/>
                        </a:rPr>
                        <a:t>Council Directive 2006/117/EURATOM of 20 November 2006</a:t>
                      </a:r>
                      <a:r>
                        <a:rPr lang="en-US" sz="1200" kern="1200" dirty="0" smtClean="0">
                          <a:solidFill>
                            <a:schemeClr val="dk1"/>
                          </a:solidFill>
                          <a:latin typeface="+mn-lt"/>
                          <a:ea typeface="+mn-ea"/>
                          <a:cs typeface="+mn-cs"/>
                        </a:rPr>
                        <a:t> on the supervision and control of shipments of radioactive waste and spent fuel</a:t>
                      </a:r>
                    </a:p>
                  </a:txBody>
                  <a:tcPr marL="0" marR="0" marT="0" marB="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351706">
                <a:tc>
                  <a:txBody>
                    <a:bodyPr/>
                    <a:lstStyle/>
                    <a:p>
                      <a:endParaRPr lang="en-US" dirty="0"/>
                    </a:p>
                  </a:txBody>
                  <a:tcPr marL="0" marR="0" marT="0" marB="0">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rgbClr val="0066FF"/>
                        </a:solidFill>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marL="109275" marR="0" lvl="1" indent="0" algn="l" defTabSz="914400" rtl="0" eaLnBrk="1" fontAlgn="base" latinLnBrk="0" hangingPunct="1">
                        <a:lnSpc>
                          <a:spcPts val="1400"/>
                        </a:lnSpc>
                        <a:spcBef>
                          <a:spcPct val="0"/>
                        </a:spcBef>
                        <a:spcAft>
                          <a:spcPts val="0"/>
                        </a:spcAft>
                        <a:buClr>
                          <a:srgbClr val="3366FF"/>
                        </a:buClr>
                        <a:buSzPct val="120000"/>
                        <a:buFont typeface="Wingdings" pitchFamily="2" charset="2"/>
                        <a:buNone/>
                        <a:tabLst>
                          <a:tab pos="714375" algn="l"/>
                        </a:tabLst>
                        <a:defRPr/>
                      </a:pPr>
                      <a:r>
                        <a:rPr lang="pl-PL" sz="1400" b="1" kern="1200" dirty="0" smtClean="0">
                          <a:solidFill>
                            <a:schemeClr val="dk1"/>
                          </a:solidFill>
                          <a:latin typeface="+mn-lt"/>
                          <a:ea typeface="+mn-ea"/>
                          <a:cs typeface="+mn-cs"/>
                        </a:rPr>
                        <a:t> </a:t>
                      </a:r>
                      <a:r>
                        <a:rPr lang="en-US" sz="1400" b="1" kern="1200" dirty="0" smtClean="0">
                          <a:solidFill>
                            <a:schemeClr val="dk1"/>
                          </a:solidFill>
                          <a:latin typeface="+mn-lt"/>
                          <a:ea typeface="+mn-ea"/>
                          <a:cs typeface="+mn-cs"/>
                        </a:rPr>
                        <a:t>Council Directive 2009/71/EURATOM of 25 June 2009 </a:t>
                      </a:r>
                      <a:r>
                        <a:rPr lang="en-US" sz="1200" kern="1200" dirty="0" smtClean="0">
                          <a:solidFill>
                            <a:schemeClr val="dk1"/>
                          </a:solidFill>
                          <a:latin typeface="+mn-lt"/>
                          <a:ea typeface="+mn-ea"/>
                          <a:cs typeface="+mn-cs"/>
                        </a:rPr>
                        <a:t>establishing Community </a:t>
                      </a:r>
                      <a:r>
                        <a:rPr lang="en-US" sz="1200" kern="1200" dirty="0" err="1" smtClean="0">
                          <a:solidFill>
                            <a:schemeClr val="dk1"/>
                          </a:solidFill>
                          <a:latin typeface="+mn-lt"/>
                          <a:ea typeface="+mn-ea"/>
                          <a:cs typeface="+mn-cs"/>
                        </a:rPr>
                        <a:t>framewo</a:t>
                      </a:r>
                      <a:r>
                        <a:rPr lang="pl-PL" sz="1200" kern="1200" dirty="0" smtClean="0">
                          <a:solidFill>
                            <a:schemeClr val="dk1"/>
                          </a:solidFill>
                          <a:latin typeface="+mn-lt"/>
                          <a:ea typeface="+mn-ea"/>
                          <a:cs typeface="+mn-cs"/>
                        </a:rPr>
                        <a:t>r</a:t>
                      </a:r>
                      <a:r>
                        <a:rPr lang="en-US" sz="1200" kern="1200" dirty="0" smtClean="0">
                          <a:solidFill>
                            <a:schemeClr val="dk1"/>
                          </a:solidFill>
                          <a:latin typeface="+mn-lt"/>
                          <a:ea typeface="+mn-ea"/>
                          <a:cs typeface="+mn-cs"/>
                        </a:rPr>
                        <a:t>k</a:t>
                      </a:r>
                      <a:r>
                        <a:rPr lang="pl-PL" sz="1200" kern="1200" dirty="0" smtClean="0">
                          <a:solidFill>
                            <a:schemeClr val="dk1"/>
                          </a:solidFill>
                          <a:latin typeface="+mn-lt"/>
                          <a:ea typeface="+mn-ea"/>
                          <a:cs typeface="+mn-cs"/>
                        </a:rPr>
                        <a:t> </a:t>
                      </a:r>
                      <a:r>
                        <a:rPr lang="en-US" sz="1200" kern="1200" dirty="0" smtClean="0">
                          <a:solidFill>
                            <a:schemeClr val="dk1"/>
                          </a:solidFill>
                          <a:latin typeface="+mn-lt"/>
                          <a:ea typeface="+mn-ea"/>
                          <a:cs typeface="+mn-cs"/>
                        </a:rPr>
                        <a:t>for the nuclear safety of nuclear installations </a:t>
                      </a:r>
                      <a:endParaRPr lang="en-US" sz="1800" b="0" kern="1200" spc="-40" baseline="0" dirty="0" smtClean="0">
                        <a:solidFill>
                          <a:srgbClr val="0033CC"/>
                        </a:solidFill>
                        <a:latin typeface="+mn-lt"/>
                        <a:ea typeface="Times New Roman" pitchFamily="18" charset="0"/>
                        <a:cs typeface="Arial" pitchFamily="34" charset="0"/>
                      </a:endParaRPr>
                    </a:p>
                  </a:txBody>
                  <a:tcPr marL="0" marR="0" marT="0" marB="0">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bl>
          </a:graphicData>
        </a:graphic>
      </p:graphicFrame>
    </p:spTree>
    <p:extLst>
      <p:ext uri="{BB962C8B-B14F-4D97-AF65-F5344CB8AC3E}">
        <p14:creationId xmlns:p14="http://schemas.microsoft.com/office/powerpoint/2010/main" val="1524505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04448" y="836712"/>
            <a:ext cx="468000" cy="324000"/>
          </a:xfrm>
          <a:prstGeom prst="ellipse">
            <a:avLst/>
          </a:prstGeom>
          <a:ln>
            <a:solidFill>
              <a:schemeClr val="bg1">
                <a:lumMod val="75000"/>
              </a:schemeClr>
            </a:solidFill>
          </a:ln>
        </p:spPr>
        <p:txBody>
          <a:bodyPr lIns="0" tIns="0" rIns="0" bIns="0" anchor="ctr" anchorCtr="0"/>
          <a:lstStyle/>
          <a:p>
            <a:pPr algn="ctr"/>
            <a:fld id="{CE2184F6-B7EF-4020-A117-128689956E96}" type="slidenum">
              <a:rPr lang="pl-PL" sz="1400" b="1" smtClean="0"/>
              <a:pPr algn="ctr"/>
              <a:t>7</a:t>
            </a:fld>
            <a:endParaRPr lang="pl-PL" sz="1400" b="1" dirty="0"/>
          </a:p>
        </p:txBody>
      </p:sp>
      <p:sp>
        <p:nvSpPr>
          <p:cNvPr id="6" name="Rectangle 1"/>
          <p:cNvSpPr>
            <a:spLocks noChangeAspect="1" noChangeArrowheads="1"/>
          </p:cNvSpPr>
          <p:nvPr/>
        </p:nvSpPr>
        <p:spPr bwMode="auto">
          <a:xfrm>
            <a:off x="1043608" y="1052736"/>
            <a:ext cx="7480736" cy="502702"/>
          </a:xfrm>
          <a:prstGeom prst="rect">
            <a:avLst/>
          </a:prstGeom>
        </p:spPr>
        <p:txBody>
          <a:bodyPr wrap="square">
            <a:spAutoFit/>
          </a:bodyPr>
          <a:lstStyle/>
          <a:p>
            <a:pPr algn="ctr">
              <a:lnSpc>
                <a:spcPts val="3200"/>
              </a:lnSpc>
            </a:pPr>
            <a:r>
              <a:rPr lang="en-US" sz="2400" dirty="0" smtClean="0">
                <a:solidFill>
                  <a:srgbClr val="0066FF"/>
                </a:solidFill>
                <a:latin typeface="+mj-lt"/>
                <a:ea typeface="Tahoma" pitchFamily="34" charset="0"/>
                <a:cs typeface="Tahoma" pitchFamily="34" charset="0"/>
              </a:rPr>
              <a:t>STRATEGIC RESEARCH AND DEVELOPMENT PROGRAMMES</a:t>
            </a:r>
            <a:endParaRPr lang="en-US" sz="2400" dirty="0">
              <a:solidFill>
                <a:srgbClr val="0066FF"/>
              </a:solidFill>
              <a:latin typeface="+mj-lt"/>
              <a:ea typeface="Tahoma" pitchFamily="34" charset="0"/>
              <a:cs typeface="Tahoma" pitchFamily="34" charset="0"/>
            </a:endParaRPr>
          </a:p>
        </p:txBody>
      </p:sp>
      <p:sp>
        <p:nvSpPr>
          <p:cNvPr id="2" name="Prostokąt 1"/>
          <p:cNvSpPr/>
          <p:nvPr/>
        </p:nvSpPr>
        <p:spPr>
          <a:xfrm>
            <a:off x="539552" y="1724615"/>
            <a:ext cx="7884000" cy="1015663"/>
          </a:xfrm>
          <a:prstGeom prst="rect">
            <a:avLst/>
          </a:prstGeom>
        </p:spPr>
        <p:txBody>
          <a:bodyPr wrap="square">
            <a:spAutoFit/>
          </a:bodyPr>
          <a:lstStyle/>
          <a:p>
            <a:pPr marL="0" lvl="1"/>
            <a:r>
              <a:rPr lang="en-US" sz="2000" b="1" dirty="0">
                <a:solidFill>
                  <a:schemeClr val="bg1">
                    <a:lumMod val="50000"/>
                  </a:schemeClr>
                </a:solidFill>
                <a:ea typeface="Tahoma" pitchFamily="34" charset="0"/>
                <a:cs typeface="Tahoma" pitchFamily="34" charset="0"/>
              </a:rPr>
              <a:t>Nuclear Power </a:t>
            </a:r>
            <a:r>
              <a:rPr lang="en-US" sz="2000" b="1" dirty="0" err="1">
                <a:solidFill>
                  <a:schemeClr val="bg1">
                    <a:lumMod val="50000"/>
                  </a:schemeClr>
                </a:solidFill>
                <a:ea typeface="Tahoma" pitchFamily="34" charset="0"/>
                <a:cs typeface="Tahoma" pitchFamily="34" charset="0"/>
              </a:rPr>
              <a:t>Programme</a:t>
            </a:r>
            <a:r>
              <a:rPr lang="en-US" sz="2000" b="1" dirty="0">
                <a:solidFill>
                  <a:schemeClr val="bg1">
                    <a:lumMod val="50000"/>
                  </a:schemeClr>
                </a:solidFill>
                <a:ea typeface="Tahoma" pitchFamily="34" charset="0"/>
                <a:cs typeface="Tahoma" pitchFamily="34" charset="0"/>
              </a:rPr>
              <a:t> also implies a significant development of Polish research units involved in atomic energy science and technology development</a:t>
            </a:r>
          </a:p>
        </p:txBody>
      </p:sp>
      <p:graphicFrame>
        <p:nvGraphicFramePr>
          <p:cNvPr id="3" name="Tabela 2"/>
          <p:cNvGraphicFramePr>
            <a:graphicFrameLocks noGrp="1"/>
          </p:cNvGraphicFramePr>
          <p:nvPr>
            <p:extLst>
              <p:ext uri="{D42A27DB-BD31-4B8C-83A1-F6EECF244321}">
                <p14:modId xmlns:p14="http://schemas.microsoft.com/office/powerpoint/2010/main" val="1544378452"/>
              </p:ext>
            </p:extLst>
          </p:nvPr>
        </p:nvGraphicFramePr>
        <p:xfrm>
          <a:off x="611560" y="3068960"/>
          <a:ext cx="8280920" cy="1404170"/>
        </p:xfrm>
        <a:graphic>
          <a:graphicData uri="http://schemas.openxmlformats.org/drawingml/2006/table">
            <a:tbl>
              <a:tblPr firstRow="1" bandRow="1">
                <a:tableStyleId>{5C22544A-7EE6-4342-B048-85BDC9FD1C3A}</a:tableStyleId>
              </a:tblPr>
              <a:tblGrid>
                <a:gridCol w="76922"/>
                <a:gridCol w="139102"/>
                <a:gridCol w="8064896"/>
              </a:tblGrid>
              <a:tr h="864096">
                <a:tc>
                  <a:txBody>
                    <a:bodyPr/>
                    <a:lstStyle/>
                    <a:p>
                      <a:endParaRPr lang="en-US" dirty="0"/>
                    </a:p>
                  </a:txBody>
                  <a:tcPr marL="0" marR="0" marT="0" marB="0">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66FF"/>
                          </a:solidFill>
                          <a:sym typeface="Webdings"/>
                        </a:rPr>
                        <a:t></a:t>
                      </a:r>
                      <a:endParaRPr lang="en-US" sz="1800" dirty="0" smtClean="0">
                        <a:solidFill>
                          <a:srgbClr val="0066FF"/>
                        </a:solidFill>
                      </a:endParaRPr>
                    </a:p>
                    <a:p>
                      <a:endParaRPr lang="en-US" dirty="0"/>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buFont typeface="Arial" pitchFamily="34" charset="0"/>
                        <a:buNone/>
                      </a:pPr>
                      <a:r>
                        <a:rPr lang="en-US" sz="1800" b="0" kern="1200" spc="-40" baseline="0" dirty="0" smtClean="0">
                          <a:solidFill>
                            <a:srgbClr val="0033CC"/>
                          </a:solidFill>
                          <a:latin typeface="+mn-lt"/>
                          <a:ea typeface="Times New Roman" pitchFamily="18" charset="0"/>
                          <a:cs typeface="Arial" pitchFamily="34" charset="0"/>
                        </a:rPr>
                        <a:t>The great importance for scientific research and contributions in the area of nuclear safety and radiological protection has a new program of The National Centre for Research and Development (</a:t>
                      </a:r>
                      <a:r>
                        <a:rPr lang="en-US" sz="1800" b="0" kern="1200" spc="-40" baseline="0" dirty="0" err="1" smtClean="0">
                          <a:solidFill>
                            <a:srgbClr val="0033CC"/>
                          </a:solidFill>
                          <a:latin typeface="+mn-lt"/>
                          <a:ea typeface="Times New Roman" pitchFamily="18" charset="0"/>
                          <a:cs typeface="Arial" pitchFamily="34" charset="0"/>
                        </a:rPr>
                        <a:t>NCBiR</a:t>
                      </a:r>
                      <a:r>
                        <a:rPr lang="en-US" sz="1800" b="0" kern="1200" spc="-40" baseline="0" dirty="0" smtClean="0">
                          <a:solidFill>
                            <a:srgbClr val="0033CC"/>
                          </a:solidFill>
                          <a:latin typeface="+mn-lt"/>
                          <a:ea typeface="Times New Roman" pitchFamily="18" charset="0"/>
                          <a:cs typeface="Arial" pitchFamily="34" charset="0"/>
                        </a:rPr>
                        <a:t>) entitled</a:t>
                      </a:r>
                      <a:r>
                        <a:rPr lang="pl-PL" sz="1800" b="0" kern="1200" spc="-40" baseline="0" dirty="0" smtClean="0">
                          <a:solidFill>
                            <a:srgbClr val="0033CC"/>
                          </a:solidFill>
                          <a:latin typeface="+mn-lt"/>
                          <a:ea typeface="Times New Roman" pitchFamily="18" charset="0"/>
                          <a:cs typeface="Arial" pitchFamily="34" charset="0"/>
                        </a:rPr>
                        <a:t>:</a:t>
                      </a:r>
                      <a:endParaRPr lang="en-US" sz="2400" dirty="0">
                        <a:effectLst>
                          <a:outerShdw blurRad="38100" dist="38100" dir="2700000" algn="tl">
                            <a:srgbClr val="000000">
                              <a:alpha val="43137"/>
                            </a:srgbClr>
                          </a:outerShdw>
                        </a:effectLst>
                      </a:endParaRPr>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489770">
                <a:tc>
                  <a:txBody>
                    <a:bodyPr/>
                    <a:lstStyle/>
                    <a:p>
                      <a:endParaRPr lang="en-US" dirty="0"/>
                    </a:p>
                  </a:txBody>
                  <a:tcPr marL="0" marR="0" marT="0" marB="0">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b="0" kern="1200" spc="0" baseline="0" dirty="0" smtClean="0">
                          <a:solidFill>
                            <a:srgbClr val="0033CC"/>
                          </a:solidFill>
                          <a:effectLst>
                            <a:outerShdw blurRad="38100" dist="38100" dir="2700000" algn="tl">
                              <a:srgbClr val="000000">
                                <a:alpha val="43137"/>
                              </a:srgbClr>
                            </a:outerShdw>
                          </a:effectLst>
                          <a:latin typeface="+mn-lt"/>
                          <a:ea typeface="Times New Roman" pitchFamily="18" charset="0"/>
                          <a:cs typeface="Arial" pitchFamily="34" charset="0"/>
                        </a:rPr>
                        <a:t>“Technologies Supporting Development of Safe Nuclear Power Engineering</a:t>
                      </a:r>
                      <a:r>
                        <a:rPr lang="pl-PL" sz="2000" b="0" kern="1200" spc="0" baseline="0" dirty="0" smtClean="0">
                          <a:solidFill>
                            <a:srgbClr val="0033CC"/>
                          </a:solidFill>
                          <a:effectLst>
                            <a:outerShdw blurRad="38100" dist="38100" dir="2700000" algn="tl">
                              <a:srgbClr val="000000">
                                <a:alpha val="43137"/>
                              </a:srgbClr>
                            </a:outerShdw>
                          </a:effectLst>
                          <a:latin typeface="+mn-lt"/>
                          <a:ea typeface="Times New Roman" pitchFamily="18" charset="0"/>
                          <a:cs typeface="Arial" pitchFamily="34" charset="0"/>
                        </a:rPr>
                        <a:t>”</a:t>
                      </a:r>
                      <a:endParaRPr lang="en-US" sz="2400" dirty="0">
                        <a:effectLst>
                          <a:outerShdw blurRad="38100" dist="38100" dir="2700000" algn="tl">
                            <a:srgbClr val="000000">
                              <a:alpha val="43137"/>
                            </a:srgbClr>
                          </a:outerShdw>
                        </a:effectLst>
                      </a:endParaRPr>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032709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04448" y="836712"/>
            <a:ext cx="468000" cy="324000"/>
          </a:xfrm>
          <a:prstGeom prst="ellipse">
            <a:avLst/>
          </a:prstGeom>
          <a:ln>
            <a:solidFill>
              <a:schemeClr val="bg1">
                <a:lumMod val="75000"/>
              </a:schemeClr>
            </a:solidFill>
          </a:ln>
        </p:spPr>
        <p:txBody>
          <a:bodyPr lIns="0" tIns="0" rIns="0" bIns="0" anchor="ctr" anchorCtr="0"/>
          <a:lstStyle/>
          <a:p>
            <a:pPr algn="ctr"/>
            <a:fld id="{CE2184F6-B7EF-4020-A117-128689956E96}" type="slidenum">
              <a:rPr lang="pl-PL" sz="1400" b="1" smtClean="0"/>
              <a:pPr algn="ctr"/>
              <a:t>8</a:t>
            </a:fld>
            <a:endParaRPr lang="pl-PL" sz="1400" b="1" dirty="0"/>
          </a:p>
        </p:txBody>
      </p:sp>
      <p:sp>
        <p:nvSpPr>
          <p:cNvPr id="8" name="Slide Number Placeholder 4"/>
          <p:cNvSpPr txBox="1">
            <a:spLocks/>
          </p:cNvSpPr>
          <p:nvPr/>
        </p:nvSpPr>
        <p:spPr>
          <a:xfrm>
            <a:off x="8604448" y="836712"/>
            <a:ext cx="468000" cy="324000"/>
          </a:xfrm>
          <a:prstGeom prst="ellipse">
            <a:avLst/>
          </a:prstGeom>
          <a:ln>
            <a:solidFill>
              <a:schemeClr val="bg1">
                <a:lumMod val="75000"/>
              </a:schemeClr>
            </a:solidFill>
          </a:ln>
        </p:spPr>
        <p:txBody>
          <a:bodyPr lIns="0" tIns="0" rIns="0" bIns="0" anchor="ctr" anchorCtr="0"/>
          <a:lstStyle>
            <a:defPPr>
              <a:defRPr lang="pl-PL"/>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400" b="1" smtClean="0"/>
              <a:pPr algn="ctr"/>
              <a:t>8</a:t>
            </a:fld>
            <a:endParaRPr lang="pl-PL" sz="1400" b="1" dirty="0"/>
          </a:p>
        </p:txBody>
      </p:sp>
      <p:graphicFrame>
        <p:nvGraphicFramePr>
          <p:cNvPr id="12" name="Tabela 11"/>
          <p:cNvGraphicFramePr>
            <a:graphicFrameLocks noGrp="1"/>
          </p:cNvGraphicFramePr>
          <p:nvPr>
            <p:extLst>
              <p:ext uri="{D42A27DB-BD31-4B8C-83A1-F6EECF244321}">
                <p14:modId xmlns:p14="http://schemas.microsoft.com/office/powerpoint/2010/main" val="684312258"/>
              </p:ext>
            </p:extLst>
          </p:nvPr>
        </p:nvGraphicFramePr>
        <p:xfrm>
          <a:off x="539750" y="2097288"/>
          <a:ext cx="8352730" cy="3996000"/>
        </p:xfrm>
        <a:graphic>
          <a:graphicData uri="http://schemas.openxmlformats.org/drawingml/2006/table">
            <a:tbl>
              <a:tblPr firstRow="1" firstCol="1" bandRow="1">
                <a:tableStyleId>{5C22544A-7EE6-4342-B048-85BDC9FD1C3A}</a:tableStyleId>
              </a:tblPr>
              <a:tblGrid>
                <a:gridCol w="415741"/>
                <a:gridCol w="6687983"/>
                <a:gridCol w="1249006"/>
              </a:tblGrid>
              <a:tr h="799200">
                <a:tc>
                  <a:txBody>
                    <a:bodyPr/>
                    <a:lstStyle/>
                    <a:p>
                      <a:pPr algn="ctr">
                        <a:lnSpc>
                          <a:spcPct val="100000"/>
                        </a:lnSpc>
                        <a:spcAft>
                          <a:spcPts val="0"/>
                        </a:spcAft>
                      </a:pPr>
                      <a:r>
                        <a:rPr lang="pl-PL" sz="1800" kern="1200" dirty="0" smtClean="0">
                          <a:solidFill>
                            <a:schemeClr val="tx1">
                              <a:lumMod val="65000"/>
                              <a:lumOff val="35000"/>
                            </a:schemeClr>
                          </a:solidFill>
                          <a:latin typeface="+mn-lt"/>
                          <a:ea typeface="Times New Roman" pitchFamily="18" charset="0"/>
                          <a:cs typeface="Arial" pitchFamily="34" charset="0"/>
                        </a:rPr>
                        <a:t>1</a:t>
                      </a:r>
                      <a:endParaRPr lang="pl-PL" sz="1800" kern="1200" dirty="0">
                        <a:solidFill>
                          <a:schemeClr val="tx1">
                            <a:lumMod val="65000"/>
                            <a:lumOff val="35000"/>
                          </a:schemeClr>
                        </a:solidFill>
                        <a:latin typeface="+mn-lt"/>
                        <a:ea typeface="Times New Roman" pitchFamily="18" charset="0"/>
                        <a:cs typeface="Arial" pitchFamily="34" charset="0"/>
                      </a:endParaRPr>
                    </a:p>
                  </a:txBody>
                  <a:tcPr marL="20756" marR="207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lnSpc>
                          <a:spcPct val="100000"/>
                        </a:lnSpc>
                        <a:spcAft>
                          <a:spcPts val="0"/>
                        </a:spcAft>
                      </a:pPr>
                      <a:r>
                        <a:rPr lang="en-US" sz="1600" b="0" kern="1200" dirty="0" smtClean="0">
                          <a:solidFill>
                            <a:srgbClr val="0000CC"/>
                          </a:solidFill>
                          <a:latin typeface="+mn-lt"/>
                          <a:ea typeface="Times New Roman" pitchFamily="18" charset="0"/>
                          <a:cs typeface="Arial" pitchFamily="34" charset="0"/>
                        </a:rPr>
                        <a:t>Development of high temperature reactors for industrial purposes (research network leader </a:t>
                      </a:r>
                      <a:r>
                        <a:rPr lang="en-US" sz="1600" b="1" kern="1200" dirty="0" smtClean="0">
                          <a:solidFill>
                            <a:srgbClr val="0000CC"/>
                          </a:solidFill>
                          <a:latin typeface="+mn-lt"/>
                          <a:ea typeface="Times New Roman" pitchFamily="18" charset="0"/>
                          <a:cs typeface="Arial" pitchFamily="34" charset="0"/>
                        </a:rPr>
                        <a:t>Academy of Mining and Metallurgy in Krakow</a:t>
                      </a:r>
                      <a:r>
                        <a:rPr lang="en-US" sz="1600" b="0" kern="1200" dirty="0" smtClean="0">
                          <a:solidFill>
                            <a:srgbClr val="0000CC"/>
                          </a:solidFill>
                          <a:latin typeface="+mn-lt"/>
                          <a:ea typeface="Times New Roman" pitchFamily="18" charset="0"/>
                          <a:cs typeface="Arial" pitchFamily="34" charset="0"/>
                        </a:rPr>
                        <a:t>)</a:t>
                      </a:r>
                      <a:endParaRPr lang="en-US" sz="1600" b="0" kern="1200" dirty="0">
                        <a:solidFill>
                          <a:srgbClr val="0000CC"/>
                        </a:solidFill>
                        <a:latin typeface="+mn-lt"/>
                        <a:ea typeface="Times New Roman" pitchFamily="18" charset="0"/>
                        <a:cs typeface="Arial" pitchFamily="34" charset="0"/>
                      </a:endParaRPr>
                    </a:p>
                  </a:txBody>
                  <a:tcPr marL="20756" marR="207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pl-PL" sz="1800" b="1" kern="1200" dirty="0">
                        <a:solidFill>
                          <a:schemeClr val="tx1">
                            <a:lumMod val="65000"/>
                            <a:lumOff val="35000"/>
                          </a:schemeClr>
                        </a:solidFill>
                        <a:latin typeface="+mn-lt"/>
                        <a:ea typeface="Times New Roman" pitchFamily="18" charset="0"/>
                        <a:cs typeface="Arial"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CF2FA"/>
                    </a:solidFill>
                  </a:tcPr>
                </a:tc>
              </a:tr>
              <a:tr h="799200">
                <a:tc>
                  <a:txBody>
                    <a:bodyPr/>
                    <a:lstStyle/>
                    <a:p>
                      <a:pPr algn="ctr">
                        <a:lnSpc>
                          <a:spcPct val="100000"/>
                        </a:lnSpc>
                        <a:spcAft>
                          <a:spcPts val="0"/>
                        </a:spcAft>
                      </a:pPr>
                      <a:r>
                        <a:rPr lang="pl-PL" sz="1800" kern="1200" dirty="0" smtClean="0">
                          <a:solidFill>
                            <a:schemeClr val="tx1">
                              <a:lumMod val="65000"/>
                              <a:lumOff val="35000"/>
                            </a:schemeClr>
                          </a:solidFill>
                          <a:latin typeface="+mn-lt"/>
                          <a:ea typeface="Times New Roman" pitchFamily="18" charset="0"/>
                          <a:cs typeface="Arial" pitchFamily="34" charset="0"/>
                        </a:rPr>
                        <a:t>2</a:t>
                      </a:r>
                      <a:endParaRPr lang="pl-PL" sz="1800" kern="1200" dirty="0">
                        <a:solidFill>
                          <a:schemeClr val="tx1">
                            <a:lumMod val="65000"/>
                            <a:lumOff val="35000"/>
                          </a:schemeClr>
                        </a:solidFill>
                        <a:latin typeface="+mn-lt"/>
                        <a:ea typeface="Times New Roman" pitchFamily="18" charset="0"/>
                        <a:cs typeface="Arial" pitchFamily="34" charset="0"/>
                      </a:endParaRPr>
                    </a:p>
                  </a:txBody>
                  <a:tcPr marL="20756" marR="20756"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lnSpc>
                          <a:spcPct val="100000"/>
                        </a:lnSpc>
                        <a:spcAft>
                          <a:spcPts val="0"/>
                        </a:spcAft>
                      </a:pPr>
                      <a:r>
                        <a:rPr lang="en-US" sz="1600" b="0" kern="1200" dirty="0" smtClean="0">
                          <a:solidFill>
                            <a:srgbClr val="0000CC"/>
                          </a:solidFill>
                          <a:latin typeface="+mn-lt"/>
                          <a:ea typeface="Times New Roman" pitchFamily="18" charset="0"/>
                          <a:cs typeface="Arial" pitchFamily="34" charset="0"/>
                        </a:rPr>
                        <a:t>Research and development of technology for controlled thermonuclear fusion (consortium leader – </a:t>
                      </a:r>
                      <a:r>
                        <a:rPr lang="en-US" sz="1600" b="0" kern="1200" dirty="0" err="1" smtClean="0">
                          <a:solidFill>
                            <a:srgbClr val="0000CC"/>
                          </a:solidFill>
                          <a:effectLst>
                            <a:outerShdw blurRad="38100" dist="38100" dir="2700000" algn="tl">
                              <a:srgbClr val="000000">
                                <a:alpha val="43137"/>
                              </a:srgbClr>
                            </a:outerShdw>
                          </a:effectLst>
                          <a:latin typeface="+mn-lt"/>
                          <a:ea typeface="Times New Roman" pitchFamily="18" charset="0"/>
                          <a:cs typeface="Arial" pitchFamily="34" charset="0"/>
                        </a:rPr>
                        <a:t>Henryk</a:t>
                      </a:r>
                      <a:r>
                        <a:rPr lang="en-US" sz="1600" b="0" kern="1200" dirty="0" smtClean="0">
                          <a:solidFill>
                            <a:srgbClr val="0000CC"/>
                          </a:solidFill>
                          <a:effectLst>
                            <a:outerShdw blurRad="38100" dist="38100" dir="2700000" algn="tl">
                              <a:srgbClr val="000000">
                                <a:alpha val="43137"/>
                              </a:srgbClr>
                            </a:outerShdw>
                          </a:effectLst>
                          <a:latin typeface="+mn-lt"/>
                          <a:ea typeface="Times New Roman" pitchFamily="18" charset="0"/>
                          <a:cs typeface="Arial" pitchFamily="34" charset="0"/>
                        </a:rPr>
                        <a:t> </a:t>
                      </a:r>
                      <a:r>
                        <a:rPr lang="en-US" sz="1600" b="0" kern="1200" dirty="0" err="1" smtClean="0">
                          <a:solidFill>
                            <a:srgbClr val="0000CC"/>
                          </a:solidFill>
                          <a:effectLst>
                            <a:outerShdw blurRad="38100" dist="38100" dir="2700000" algn="tl">
                              <a:srgbClr val="000000">
                                <a:alpha val="43137"/>
                              </a:srgbClr>
                            </a:outerShdw>
                          </a:effectLst>
                          <a:latin typeface="+mn-lt"/>
                          <a:ea typeface="Times New Roman" pitchFamily="18" charset="0"/>
                          <a:cs typeface="Arial" pitchFamily="34" charset="0"/>
                        </a:rPr>
                        <a:t>Niewodniczański</a:t>
                      </a:r>
                      <a:r>
                        <a:rPr lang="en-US" sz="1600" b="0" kern="1200" dirty="0" smtClean="0">
                          <a:solidFill>
                            <a:srgbClr val="0000CC"/>
                          </a:solidFill>
                          <a:effectLst>
                            <a:outerShdw blurRad="38100" dist="38100" dir="2700000" algn="tl">
                              <a:srgbClr val="000000">
                                <a:alpha val="43137"/>
                              </a:srgbClr>
                            </a:outerShdw>
                          </a:effectLst>
                          <a:latin typeface="+mn-lt"/>
                          <a:ea typeface="Times New Roman" pitchFamily="18" charset="0"/>
                          <a:cs typeface="Arial" pitchFamily="34" charset="0"/>
                        </a:rPr>
                        <a:t> Institute of Nuclear Physics, Polish Academy of Sciences</a:t>
                      </a:r>
                      <a:r>
                        <a:rPr lang="en-US" sz="1600" b="0" kern="1200" dirty="0" smtClean="0">
                          <a:solidFill>
                            <a:srgbClr val="0000CC"/>
                          </a:solidFill>
                          <a:latin typeface="+mn-lt"/>
                          <a:ea typeface="Times New Roman" pitchFamily="18" charset="0"/>
                          <a:cs typeface="Arial" pitchFamily="34" charset="0"/>
                        </a:rPr>
                        <a:t>)</a:t>
                      </a:r>
                      <a:endParaRPr lang="en-US" sz="1600" b="0" kern="1200" dirty="0">
                        <a:solidFill>
                          <a:srgbClr val="0000CC"/>
                        </a:solidFill>
                        <a:latin typeface="+mn-lt"/>
                        <a:ea typeface="Times New Roman" pitchFamily="18" charset="0"/>
                        <a:cs typeface="Arial" pitchFamily="34" charset="0"/>
                      </a:endParaRPr>
                    </a:p>
                  </a:txBody>
                  <a:tcPr marL="20756" marR="20756"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pl-PL" sz="1800" b="1" kern="1200" dirty="0">
                        <a:solidFill>
                          <a:schemeClr val="tx1">
                            <a:lumMod val="65000"/>
                            <a:lumOff val="35000"/>
                          </a:schemeClr>
                        </a:solidFill>
                        <a:latin typeface="+mn-lt"/>
                        <a:ea typeface="Times New Roman" pitchFamily="18" charset="0"/>
                        <a:cs typeface="Arial" pitchFamily="34" charset="0"/>
                      </a:endParaRPr>
                    </a:p>
                  </a:txBody>
                  <a:tcPr marL="0" marR="0" marT="0" marB="0">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CF2FA"/>
                    </a:solidFill>
                  </a:tcPr>
                </a:tc>
              </a:tr>
              <a:tr h="799200">
                <a:tc>
                  <a:txBody>
                    <a:bodyPr/>
                    <a:lstStyle/>
                    <a:p>
                      <a:pPr algn="ctr">
                        <a:lnSpc>
                          <a:spcPct val="100000"/>
                        </a:lnSpc>
                        <a:spcAft>
                          <a:spcPts val="0"/>
                        </a:spcAft>
                      </a:pPr>
                      <a:r>
                        <a:rPr lang="pl-PL" sz="1800" kern="1200" dirty="0" smtClean="0">
                          <a:solidFill>
                            <a:schemeClr val="tx1">
                              <a:lumMod val="65000"/>
                              <a:lumOff val="35000"/>
                            </a:schemeClr>
                          </a:solidFill>
                          <a:latin typeface="+mn-lt"/>
                          <a:ea typeface="Times New Roman" pitchFamily="18" charset="0"/>
                          <a:cs typeface="Arial" pitchFamily="34" charset="0"/>
                        </a:rPr>
                        <a:t>3</a:t>
                      </a:r>
                      <a:endParaRPr lang="pl-PL" sz="1800" kern="1200" dirty="0">
                        <a:solidFill>
                          <a:schemeClr val="tx1">
                            <a:lumMod val="65000"/>
                            <a:lumOff val="35000"/>
                          </a:schemeClr>
                        </a:solidFill>
                        <a:latin typeface="+mn-lt"/>
                        <a:ea typeface="Times New Roman" pitchFamily="18" charset="0"/>
                        <a:cs typeface="Arial" pitchFamily="34" charset="0"/>
                      </a:endParaRPr>
                    </a:p>
                  </a:txBody>
                  <a:tcPr marL="20756" marR="20756"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just" defTabSz="914400" rtl="0" eaLnBrk="1" latinLnBrk="0" hangingPunct="1">
                        <a:lnSpc>
                          <a:spcPct val="100000"/>
                        </a:lnSpc>
                        <a:spcAft>
                          <a:spcPts val="0"/>
                        </a:spcAft>
                      </a:pPr>
                      <a:r>
                        <a:rPr lang="en-US" sz="1600" b="0" kern="1200" dirty="0" smtClean="0">
                          <a:solidFill>
                            <a:srgbClr val="0000CC"/>
                          </a:solidFill>
                          <a:latin typeface="+mn-lt"/>
                          <a:ea typeface="Times New Roman" pitchFamily="18" charset="0"/>
                          <a:cs typeface="Arial" pitchFamily="34" charset="0"/>
                        </a:rPr>
                        <a:t>Meeting the Polish nuclear power engineering’s demand for fuel – fundamental aspects (research network leader – </a:t>
                      </a:r>
                      <a:r>
                        <a:rPr lang="en-US" sz="1600" b="0" kern="1200" dirty="0" smtClean="0">
                          <a:solidFill>
                            <a:srgbClr val="0000CC"/>
                          </a:solidFill>
                          <a:effectLst>
                            <a:outerShdw blurRad="38100" dist="38100" dir="2700000" algn="tl">
                              <a:srgbClr val="000000">
                                <a:alpha val="43137"/>
                              </a:srgbClr>
                            </a:outerShdw>
                          </a:effectLst>
                          <a:latin typeface="+mn-lt"/>
                          <a:ea typeface="Times New Roman" pitchFamily="18" charset="0"/>
                          <a:cs typeface="Arial" pitchFamily="34" charset="0"/>
                        </a:rPr>
                        <a:t>University of Warsaw</a:t>
                      </a:r>
                      <a:r>
                        <a:rPr lang="en-US" sz="1600" b="0" kern="1200" dirty="0" smtClean="0">
                          <a:solidFill>
                            <a:srgbClr val="0000CC"/>
                          </a:solidFill>
                          <a:latin typeface="+mn-lt"/>
                          <a:ea typeface="Times New Roman" pitchFamily="18" charset="0"/>
                          <a:cs typeface="Arial" pitchFamily="34" charset="0"/>
                        </a:rPr>
                        <a:t>)</a:t>
                      </a:r>
                      <a:endParaRPr lang="en-US" sz="1600" b="0" kern="1200" dirty="0">
                        <a:solidFill>
                          <a:srgbClr val="0000CC"/>
                        </a:solidFill>
                        <a:latin typeface="+mn-lt"/>
                        <a:ea typeface="Times New Roman" pitchFamily="18" charset="0"/>
                        <a:cs typeface="Arial" pitchFamily="34" charset="0"/>
                      </a:endParaRPr>
                    </a:p>
                  </a:txBody>
                  <a:tcPr marL="20756" marR="20756"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pl-PL" sz="2000" b="1" kern="1200" dirty="0">
                        <a:solidFill>
                          <a:schemeClr val="tx1">
                            <a:lumMod val="65000"/>
                            <a:lumOff val="35000"/>
                          </a:schemeClr>
                        </a:solidFill>
                        <a:latin typeface="+mn-lt"/>
                        <a:ea typeface="Times New Roman" pitchFamily="18" charset="0"/>
                        <a:cs typeface="Arial" pitchFamily="34" charset="0"/>
                      </a:endParaRPr>
                    </a:p>
                  </a:txBody>
                  <a:tcPr marL="0" marR="0" marT="0" marB="0">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CF2FA"/>
                    </a:solidFill>
                  </a:tcPr>
                </a:tc>
              </a:tr>
              <a:tr h="799200">
                <a:tc>
                  <a:txBody>
                    <a:bodyPr/>
                    <a:lstStyle/>
                    <a:p>
                      <a:pPr algn="ctr">
                        <a:lnSpc>
                          <a:spcPct val="100000"/>
                        </a:lnSpc>
                        <a:spcAft>
                          <a:spcPts val="0"/>
                        </a:spcAft>
                      </a:pPr>
                      <a:r>
                        <a:rPr lang="pl-PL" sz="1800" kern="1200" dirty="0" smtClean="0">
                          <a:solidFill>
                            <a:schemeClr val="tx1">
                              <a:lumMod val="65000"/>
                              <a:lumOff val="35000"/>
                            </a:schemeClr>
                          </a:solidFill>
                          <a:latin typeface="+mn-lt"/>
                          <a:ea typeface="Times New Roman" pitchFamily="18" charset="0"/>
                          <a:cs typeface="Arial" pitchFamily="34" charset="0"/>
                        </a:rPr>
                        <a:t>4</a:t>
                      </a:r>
                      <a:endParaRPr lang="pl-PL" sz="1800" kern="1200" dirty="0">
                        <a:solidFill>
                          <a:schemeClr val="tx1">
                            <a:lumMod val="65000"/>
                            <a:lumOff val="35000"/>
                          </a:schemeClr>
                        </a:solidFill>
                        <a:latin typeface="+mn-lt"/>
                        <a:ea typeface="Times New Roman" pitchFamily="18" charset="0"/>
                        <a:cs typeface="Arial" pitchFamily="34" charset="0"/>
                      </a:endParaRPr>
                    </a:p>
                  </a:txBody>
                  <a:tcPr marL="20756" marR="20756"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just" defTabSz="914400" rtl="0" eaLnBrk="1" latinLnBrk="0" hangingPunct="1">
                        <a:lnSpc>
                          <a:spcPct val="100000"/>
                        </a:lnSpc>
                        <a:spcAft>
                          <a:spcPts val="0"/>
                        </a:spcAft>
                      </a:pPr>
                      <a:r>
                        <a:rPr lang="en-US" sz="1600" b="0" kern="1200" dirty="0" smtClean="0">
                          <a:solidFill>
                            <a:srgbClr val="0000CC"/>
                          </a:solidFill>
                          <a:latin typeface="+mn-lt"/>
                          <a:ea typeface="Times New Roman" pitchFamily="18" charset="0"/>
                          <a:cs typeface="Arial" pitchFamily="34" charset="0"/>
                        </a:rPr>
                        <a:t>Development of spent nuclear fuel and radioactive waste management techniques and technologies (contractor – </a:t>
                      </a:r>
                      <a:r>
                        <a:rPr lang="en-US" sz="1600" b="0" kern="1200" dirty="0" smtClean="0">
                          <a:solidFill>
                            <a:srgbClr val="0000CC"/>
                          </a:solidFill>
                          <a:effectLst>
                            <a:outerShdw blurRad="38100" dist="38100" dir="2700000" algn="tl">
                              <a:srgbClr val="000000">
                                <a:alpha val="43137"/>
                              </a:srgbClr>
                            </a:outerShdw>
                          </a:effectLst>
                          <a:latin typeface="+mn-lt"/>
                          <a:ea typeface="Times New Roman" pitchFamily="18" charset="0"/>
                          <a:cs typeface="Arial" pitchFamily="34" charset="0"/>
                        </a:rPr>
                        <a:t>Institute of Chemistry and Nuclear Technology)</a:t>
                      </a:r>
                      <a:endParaRPr lang="en-US" sz="1600" b="0" kern="1200" dirty="0">
                        <a:solidFill>
                          <a:srgbClr val="0000CC"/>
                        </a:solidFill>
                        <a:effectLst>
                          <a:outerShdw blurRad="38100" dist="38100" dir="2700000" algn="tl">
                            <a:srgbClr val="000000">
                              <a:alpha val="43137"/>
                            </a:srgbClr>
                          </a:outerShdw>
                        </a:effectLst>
                        <a:latin typeface="+mn-lt"/>
                        <a:ea typeface="Times New Roman" pitchFamily="18" charset="0"/>
                        <a:cs typeface="Arial" pitchFamily="34" charset="0"/>
                      </a:endParaRPr>
                    </a:p>
                  </a:txBody>
                  <a:tcPr marL="20756" marR="20756"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pl-PL" sz="2000" b="1" kern="1200" dirty="0">
                        <a:solidFill>
                          <a:schemeClr val="tx1">
                            <a:lumMod val="65000"/>
                            <a:lumOff val="35000"/>
                          </a:schemeClr>
                        </a:solidFill>
                        <a:latin typeface="+mn-lt"/>
                        <a:ea typeface="Times New Roman" pitchFamily="18" charset="0"/>
                        <a:cs typeface="Arial" pitchFamily="34" charset="0"/>
                      </a:endParaRPr>
                    </a:p>
                  </a:txBody>
                  <a:tcPr marL="0" marR="0" marT="0" marB="0">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CF2FA"/>
                    </a:solidFill>
                  </a:tcPr>
                </a:tc>
              </a:tr>
              <a:tr h="799200">
                <a:tc>
                  <a:txBody>
                    <a:bodyPr/>
                    <a:lstStyle/>
                    <a:p>
                      <a:pPr algn="ctr">
                        <a:lnSpc>
                          <a:spcPct val="100000"/>
                        </a:lnSpc>
                        <a:spcAft>
                          <a:spcPts val="0"/>
                        </a:spcAft>
                      </a:pPr>
                      <a:r>
                        <a:rPr lang="pl-PL" sz="1800" kern="1200" dirty="0" smtClean="0">
                          <a:solidFill>
                            <a:schemeClr val="tx1">
                              <a:lumMod val="65000"/>
                              <a:lumOff val="35000"/>
                            </a:schemeClr>
                          </a:solidFill>
                          <a:latin typeface="+mn-lt"/>
                          <a:ea typeface="Times New Roman" pitchFamily="18" charset="0"/>
                          <a:cs typeface="Arial" pitchFamily="34" charset="0"/>
                        </a:rPr>
                        <a:t>5</a:t>
                      </a:r>
                      <a:endParaRPr lang="pl-PL" sz="1800" kern="1200" dirty="0">
                        <a:solidFill>
                          <a:schemeClr val="tx1">
                            <a:lumMod val="65000"/>
                            <a:lumOff val="35000"/>
                          </a:schemeClr>
                        </a:solidFill>
                        <a:latin typeface="+mn-lt"/>
                        <a:ea typeface="Times New Roman" pitchFamily="18" charset="0"/>
                        <a:cs typeface="Arial" pitchFamily="34" charset="0"/>
                      </a:endParaRPr>
                    </a:p>
                  </a:txBody>
                  <a:tcPr marL="20756" marR="20756"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just" defTabSz="914400" rtl="0" eaLnBrk="1" latinLnBrk="0" hangingPunct="1">
                        <a:lnSpc>
                          <a:spcPct val="100000"/>
                        </a:lnSpc>
                        <a:spcAft>
                          <a:spcPts val="0"/>
                        </a:spcAft>
                      </a:pPr>
                      <a:r>
                        <a:rPr lang="en-US" sz="1600" b="0" kern="1200" dirty="0" smtClean="0">
                          <a:solidFill>
                            <a:srgbClr val="0000CC"/>
                          </a:solidFill>
                          <a:latin typeface="+mn-lt"/>
                          <a:ea typeface="Times New Roman" pitchFamily="18" charset="0"/>
                          <a:cs typeface="Arial" pitchFamily="34" charset="0"/>
                        </a:rPr>
                        <a:t>Study of possibilities and criteria for participation of the Polish industry in the worldwide expansion of nuclear power engineering (research network leader – </a:t>
                      </a:r>
                      <a:r>
                        <a:rPr lang="en-US" sz="1600" b="0" kern="1200" dirty="0" smtClean="0">
                          <a:solidFill>
                            <a:srgbClr val="0000CC"/>
                          </a:solidFill>
                          <a:effectLst>
                            <a:outerShdw blurRad="38100" dist="38100" dir="2700000" algn="tl">
                              <a:srgbClr val="000000">
                                <a:alpha val="43137"/>
                              </a:srgbClr>
                            </a:outerShdw>
                          </a:effectLst>
                          <a:latin typeface="+mn-lt"/>
                          <a:ea typeface="Times New Roman" pitchFamily="18" charset="0"/>
                          <a:cs typeface="Arial" pitchFamily="34" charset="0"/>
                        </a:rPr>
                        <a:t>Warsaw University of Technology</a:t>
                      </a:r>
                      <a:r>
                        <a:rPr lang="en-US" sz="1600" b="0" kern="1200" dirty="0" smtClean="0">
                          <a:solidFill>
                            <a:srgbClr val="0000CC"/>
                          </a:solidFill>
                          <a:latin typeface="+mn-lt"/>
                          <a:ea typeface="Times New Roman" pitchFamily="18" charset="0"/>
                          <a:cs typeface="Arial" pitchFamily="34" charset="0"/>
                        </a:rPr>
                        <a:t>)</a:t>
                      </a:r>
                      <a:endParaRPr lang="en-US" sz="1600" b="0" kern="1200" dirty="0">
                        <a:solidFill>
                          <a:srgbClr val="0000CC"/>
                        </a:solidFill>
                        <a:latin typeface="+mn-lt"/>
                        <a:ea typeface="Times New Roman" pitchFamily="18" charset="0"/>
                        <a:cs typeface="Arial" pitchFamily="34" charset="0"/>
                      </a:endParaRPr>
                    </a:p>
                  </a:txBody>
                  <a:tcPr marL="20756" marR="20756"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pl-PL" sz="2000" b="1" kern="1200" dirty="0">
                        <a:solidFill>
                          <a:schemeClr val="tx1">
                            <a:lumMod val="65000"/>
                            <a:lumOff val="35000"/>
                          </a:schemeClr>
                        </a:solidFill>
                        <a:latin typeface="+mn-lt"/>
                        <a:ea typeface="Times New Roman" pitchFamily="18" charset="0"/>
                        <a:cs typeface="Arial" pitchFamily="34" charset="0"/>
                      </a:endParaRPr>
                    </a:p>
                  </a:txBody>
                  <a:tcPr marL="0" marR="0" marT="0" marB="0">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2FA"/>
                    </a:solidFill>
                  </a:tcPr>
                </a:tc>
              </a:tr>
            </a:tbl>
          </a:graphicData>
        </a:graphic>
      </p:graphicFrame>
      <p:sp>
        <p:nvSpPr>
          <p:cNvPr id="13" name="Prostokąt 12"/>
          <p:cNvSpPr/>
          <p:nvPr/>
        </p:nvSpPr>
        <p:spPr>
          <a:xfrm>
            <a:off x="1979712" y="980728"/>
            <a:ext cx="5688632" cy="707886"/>
          </a:xfrm>
          <a:prstGeom prst="rect">
            <a:avLst/>
          </a:prstGeom>
        </p:spPr>
        <p:txBody>
          <a:bodyPr wrap="square">
            <a:spAutoFit/>
          </a:bodyPr>
          <a:lstStyle/>
          <a:p>
            <a:pPr algn="ctr">
              <a:lnSpc>
                <a:spcPts val="2400"/>
              </a:lnSpc>
            </a:pPr>
            <a:r>
              <a:rPr lang="en-US" sz="2200" dirty="0">
                <a:solidFill>
                  <a:srgbClr val="0033CC"/>
                </a:solidFill>
                <a:effectLst>
                  <a:outerShdw blurRad="38100" dist="38100" dir="2700000" algn="tl">
                    <a:srgbClr val="000000">
                      <a:alpha val="43137"/>
                    </a:srgbClr>
                  </a:outerShdw>
                </a:effectLst>
                <a:ea typeface="Times New Roman" pitchFamily="18" charset="0"/>
                <a:cs typeface="Arial" pitchFamily="34" charset="0"/>
              </a:rPr>
              <a:t>Technologies Supporting Development of Safe Nuclear Power </a:t>
            </a:r>
            <a:r>
              <a:rPr lang="en-US" sz="2200" dirty="0" smtClean="0">
                <a:solidFill>
                  <a:srgbClr val="0033CC"/>
                </a:solidFill>
                <a:effectLst>
                  <a:outerShdw blurRad="38100" dist="38100" dir="2700000" algn="tl">
                    <a:srgbClr val="000000">
                      <a:alpha val="43137"/>
                    </a:srgbClr>
                  </a:outerShdw>
                </a:effectLst>
                <a:ea typeface="Times New Roman" pitchFamily="18" charset="0"/>
                <a:cs typeface="Arial" pitchFamily="34" charset="0"/>
              </a:rPr>
              <a:t>Engineering</a:t>
            </a:r>
            <a:endParaRPr lang="pl-PL" sz="2200" dirty="0" smtClean="0">
              <a:solidFill>
                <a:srgbClr val="0033CC"/>
              </a:solidFill>
              <a:effectLst>
                <a:outerShdw blurRad="38100" dist="38100" dir="2700000" algn="tl">
                  <a:srgbClr val="000000">
                    <a:alpha val="43137"/>
                  </a:srgbClr>
                </a:outerShdw>
              </a:effectLst>
              <a:ea typeface="Times New Roman" pitchFamily="18" charset="0"/>
              <a:cs typeface="Arial" pitchFamily="34"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7652" y="2132856"/>
            <a:ext cx="1123863"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rostokąt 3"/>
          <p:cNvSpPr/>
          <p:nvPr/>
        </p:nvSpPr>
        <p:spPr>
          <a:xfrm>
            <a:off x="539750" y="1628800"/>
            <a:ext cx="5904260" cy="467820"/>
          </a:xfrm>
          <a:prstGeom prst="rect">
            <a:avLst/>
          </a:prstGeom>
        </p:spPr>
        <p:txBody>
          <a:bodyPr wrap="square">
            <a:spAutoFit/>
          </a:bodyPr>
          <a:lstStyle/>
          <a:p>
            <a:pPr>
              <a:lnSpc>
                <a:spcPts val="3200"/>
              </a:lnSpc>
            </a:pPr>
            <a:r>
              <a:rPr lang="en-US" sz="2000" b="1" spc="-30" dirty="0">
                <a:solidFill>
                  <a:schemeClr val="bg1">
                    <a:lumMod val="50000"/>
                  </a:schemeClr>
                </a:solidFill>
                <a:ea typeface="Tahoma" pitchFamily="34" charset="0"/>
                <a:cs typeface="Tahoma" pitchFamily="34" charset="0"/>
              </a:rPr>
              <a:t>The Project comprises the following research tasks:</a:t>
            </a:r>
          </a:p>
        </p:txBody>
      </p:sp>
    </p:spTree>
    <p:extLst>
      <p:ext uri="{BB962C8B-B14F-4D97-AF65-F5344CB8AC3E}">
        <p14:creationId xmlns:p14="http://schemas.microsoft.com/office/powerpoint/2010/main" val="3271402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04448" y="836712"/>
            <a:ext cx="468000" cy="324000"/>
          </a:xfrm>
          <a:prstGeom prst="ellipse">
            <a:avLst/>
          </a:prstGeom>
          <a:ln>
            <a:solidFill>
              <a:schemeClr val="bg1">
                <a:lumMod val="75000"/>
              </a:schemeClr>
            </a:solidFill>
          </a:ln>
        </p:spPr>
        <p:txBody>
          <a:bodyPr lIns="0" tIns="0" rIns="0" bIns="0" anchor="ctr" anchorCtr="0"/>
          <a:lstStyle/>
          <a:p>
            <a:pPr algn="ctr"/>
            <a:fld id="{CE2184F6-B7EF-4020-A117-128689956E96}" type="slidenum">
              <a:rPr lang="pl-PL" sz="1400" b="1" smtClean="0"/>
              <a:pPr algn="ctr"/>
              <a:t>9</a:t>
            </a:fld>
            <a:endParaRPr lang="pl-PL" sz="1400" b="1" dirty="0"/>
          </a:p>
        </p:txBody>
      </p:sp>
      <p:sp>
        <p:nvSpPr>
          <p:cNvPr id="8" name="Slide Number Placeholder 4"/>
          <p:cNvSpPr txBox="1">
            <a:spLocks/>
          </p:cNvSpPr>
          <p:nvPr/>
        </p:nvSpPr>
        <p:spPr>
          <a:xfrm>
            <a:off x="8604448" y="836712"/>
            <a:ext cx="468000" cy="324000"/>
          </a:xfrm>
          <a:prstGeom prst="ellipse">
            <a:avLst/>
          </a:prstGeom>
          <a:ln>
            <a:solidFill>
              <a:schemeClr val="bg1">
                <a:lumMod val="75000"/>
              </a:schemeClr>
            </a:solidFill>
          </a:ln>
        </p:spPr>
        <p:txBody>
          <a:bodyPr lIns="0" tIns="0" rIns="0" bIns="0" anchor="ctr" anchorCtr="0"/>
          <a:lstStyle>
            <a:defPPr>
              <a:defRPr lang="pl-PL"/>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400" b="1" smtClean="0"/>
              <a:pPr algn="ctr"/>
              <a:t>9</a:t>
            </a:fld>
            <a:endParaRPr lang="pl-PL" sz="1400" b="1" dirty="0"/>
          </a:p>
        </p:txBody>
      </p:sp>
      <p:sp>
        <p:nvSpPr>
          <p:cNvPr id="4" name="Prostokąt 3"/>
          <p:cNvSpPr/>
          <p:nvPr/>
        </p:nvSpPr>
        <p:spPr>
          <a:xfrm>
            <a:off x="539750" y="1628800"/>
            <a:ext cx="5904260" cy="467820"/>
          </a:xfrm>
          <a:prstGeom prst="rect">
            <a:avLst/>
          </a:prstGeom>
        </p:spPr>
        <p:txBody>
          <a:bodyPr wrap="square">
            <a:spAutoFit/>
          </a:bodyPr>
          <a:lstStyle/>
          <a:p>
            <a:pPr>
              <a:lnSpc>
                <a:spcPts val="3200"/>
              </a:lnSpc>
            </a:pPr>
            <a:r>
              <a:rPr lang="en-US" sz="2000" b="1" spc="-30" dirty="0">
                <a:solidFill>
                  <a:schemeClr val="bg1">
                    <a:lumMod val="50000"/>
                  </a:schemeClr>
                </a:solidFill>
                <a:ea typeface="Tahoma" pitchFamily="34" charset="0"/>
                <a:cs typeface="Tahoma" pitchFamily="34" charset="0"/>
              </a:rPr>
              <a:t>The Project comprises the following research </a:t>
            </a:r>
            <a:r>
              <a:rPr lang="en-US" sz="2000" b="1" spc="-30" dirty="0" smtClean="0">
                <a:solidFill>
                  <a:schemeClr val="bg1">
                    <a:lumMod val="50000"/>
                  </a:schemeClr>
                </a:solidFill>
                <a:ea typeface="Tahoma" pitchFamily="34" charset="0"/>
                <a:cs typeface="Tahoma" pitchFamily="34" charset="0"/>
              </a:rPr>
              <a:t>tasks</a:t>
            </a:r>
            <a:r>
              <a:rPr lang="pl-PL" sz="2000" b="1" spc="-30" dirty="0" smtClean="0">
                <a:solidFill>
                  <a:schemeClr val="bg1">
                    <a:lumMod val="50000"/>
                  </a:schemeClr>
                </a:solidFill>
                <a:ea typeface="Tahoma" pitchFamily="34" charset="0"/>
                <a:cs typeface="Tahoma" pitchFamily="34" charset="0"/>
              </a:rPr>
              <a:t> </a:t>
            </a:r>
            <a:r>
              <a:rPr lang="pl-PL" sz="2000" b="1" spc="-30" dirty="0" err="1" smtClean="0">
                <a:solidFill>
                  <a:schemeClr val="bg1">
                    <a:lumMod val="50000"/>
                  </a:schemeClr>
                </a:solidFill>
                <a:ea typeface="Tahoma" pitchFamily="34" charset="0"/>
                <a:cs typeface="Tahoma" pitchFamily="34" charset="0"/>
              </a:rPr>
              <a:t>cont</a:t>
            </a:r>
            <a:r>
              <a:rPr lang="en-US" sz="2000" b="1" spc="-30" dirty="0" smtClean="0">
                <a:solidFill>
                  <a:schemeClr val="bg1">
                    <a:lumMod val="50000"/>
                  </a:schemeClr>
                </a:solidFill>
                <a:ea typeface="Tahoma" pitchFamily="34" charset="0"/>
                <a:cs typeface="Tahoma" pitchFamily="34" charset="0"/>
              </a:rPr>
              <a:t>:</a:t>
            </a:r>
            <a:endParaRPr lang="en-US" sz="2000" b="1" spc="-30" dirty="0">
              <a:solidFill>
                <a:schemeClr val="bg1">
                  <a:lumMod val="50000"/>
                </a:schemeClr>
              </a:solidFill>
              <a:ea typeface="Tahoma" pitchFamily="34" charset="0"/>
              <a:cs typeface="Tahoma" pitchFamily="34" charset="0"/>
            </a:endParaRPr>
          </a:p>
        </p:txBody>
      </p:sp>
      <p:graphicFrame>
        <p:nvGraphicFramePr>
          <p:cNvPr id="9" name="Tabela 8"/>
          <p:cNvGraphicFramePr>
            <a:graphicFrameLocks noGrp="1"/>
          </p:cNvGraphicFramePr>
          <p:nvPr>
            <p:extLst>
              <p:ext uri="{D42A27DB-BD31-4B8C-83A1-F6EECF244321}">
                <p14:modId xmlns:p14="http://schemas.microsoft.com/office/powerpoint/2010/main" val="2802099306"/>
              </p:ext>
            </p:extLst>
          </p:nvPr>
        </p:nvGraphicFramePr>
        <p:xfrm>
          <a:off x="539750" y="2097280"/>
          <a:ext cx="8352730" cy="3979200"/>
        </p:xfrm>
        <a:graphic>
          <a:graphicData uri="http://schemas.openxmlformats.org/drawingml/2006/table">
            <a:tbl>
              <a:tblPr firstRow="1" firstCol="1" bandRow="1">
                <a:tableStyleId>{5C22544A-7EE6-4342-B048-85BDC9FD1C3A}</a:tableStyleId>
              </a:tblPr>
              <a:tblGrid>
                <a:gridCol w="415741"/>
                <a:gridCol w="6687983"/>
                <a:gridCol w="1249006"/>
              </a:tblGrid>
              <a:tr h="770400">
                <a:tc>
                  <a:txBody>
                    <a:bodyPr/>
                    <a:lstStyle/>
                    <a:p>
                      <a:pPr algn="ctr">
                        <a:lnSpc>
                          <a:spcPct val="100000"/>
                        </a:lnSpc>
                        <a:spcAft>
                          <a:spcPts val="0"/>
                        </a:spcAft>
                      </a:pPr>
                      <a:r>
                        <a:rPr lang="pl-PL" sz="1800" kern="1200" dirty="0" smtClean="0">
                          <a:solidFill>
                            <a:schemeClr val="tx1">
                              <a:lumMod val="65000"/>
                              <a:lumOff val="35000"/>
                            </a:schemeClr>
                          </a:solidFill>
                          <a:latin typeface="+mn-lt"/>
                          <a:ea typeface="Times New Roman" pitchFamily="18" charset="0"/>
                          <a:cs typeface="Arial" pitchFamily="34" charset="0"/>
                        </a:rPr>
                        <a:t>6</a:t>
                      </a:r>
                      <a:endParaRPr lang="pl-PL" sz="1800" kern="1200" dirty="0">
                        <a:solidFill>
                          <a:schemeClr val="tx1">
                            <a:lumMod val="65000"/>
                            <a:lumOff val="35000"/>
                          </a:schemeClr>
                        </a:solidFill>
                        <a:latin typeface="+mn-lt"/>
                        <a:ea typeface="Times New Roman" pitchFamily="18" charset="0"/>
                        <a:cs typeface="Arial" pitchFamily="34" charset="0"/>
                      </a:endParaRPr>
                    </a:p>
                  </a:txBody>
                  <a:tcPr marL="20756" marR="207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just" defTabSz="914400" rtl="0" eaLnBrk="1" latinLnBrk="0" hangingPunct="1">
                        <a:lnSpc>
                          <a:spcPts val="1600"/>
                        </a:lnSpc>
                        <a:spcAft>
                          <a:spcPts val="0"/>
                        </a:spcAft>
                      </a:pPr>
                      <a:r>
                        <a:rPr lang="en-US" sz="1600" b="0" kern="1200" dirty="0" smtClean="0">
                          <a:solidFill>
                            <a:srgbClr val="0000CC"/>
                          </a:solidFill>
                          <a:latin typeface="+mn-lt"/>
                          <a:ea typeface="Times New Roman" pitchFamily="18" charset="0"/>
                          <a:cs typeface="Arial" pitchFamily="34" charset="0"/>
                        </a:rPr>
                        <a:t>Development of nuclear safety and radiological protection methods for the nuclear power engineering’s current and future needs (research network leader – </a:t>
                      </a:r>
                      <a:r>
                        <a:rPr lang="en-US" sz="1600" b="0" kern="1200" dirty="0" smtClean="0">
                          <a:solidFill>
                            <a:srgbClr val="0000CC"/>
                          </a:solidFill>
                          <a:effectLst>
                            <a:outerShdw blurRad="38100" dist="38100" dir="2700000" algn="tl">
                              <a:srgbClr val="000000">
                                <a:alpha val="43137"/>
                              </a:srgbClr>
                            </a:outerShdw>
                          </a:effectLst>
                          <a:latin typeface="+mn-lt"/>
                          <a:ea typeface="Times New Roman" pitchFamily="18" charset="0"/>
                          <a:cs typeface="Arial" pitchFamily="34" charset="0"/>
                        </a:rPr>
                        <a:t>Central Laboratory for Radiological Protection</a:t>
                      </a:r>
                      <a:r>
                        <a:rPr lang="en-US" sz="1600" b="0" kern="1200" dirty="0" smtClean="0">
                          <a:solidFill>
                            <a:srgbClr val="0000CC"/>
                          </a:solidFill>
                          <a:latin typeface="+mn-lt"/>
                          <a:ea typeface="Times New Roman" pitchFamily="18" charset="0"/>
                          <a:cs typeface="Arial" pitchFamily="34" charset="0"/>
                        </a:rPr>
                        <a:t>)</a:t>
                      </a:r>
                      <a:endParaRPr lang="en-US" sz="1600" b="0" kern="1200" dirty="0">
                        <a:solidFill>
                          <a:srgbClr val="0000CC"/>
                        </a:solidFill>
                        <a:latin typeface="+mn-lt"/>
                        <a:ea typeface="Times New Roman" pitchFamily="18" charset="0"/>
                        <a:cs typeface="Arial" pitchFamily="34" charset="0"/>
                      </a:endParaRPr>
                    </a:p>
                  </a:txBody>
                  <a:tcPr marL="20756" marR="207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pl-PL" sz="1800" b="1" kern="1200" dirty="0">
                        <a:solidFill>
                          <a:schemeClr val="tx1">
                            <a:lumMod val="65000"/>
                            <a:lumOff val="35000"/>
                          </a:schemeClr>
                        </a:solidFill>
                        <a:latin typeface="+mn-lt"/>
                        <a:ea typeface="Times New Roman" pitchFamily="18" charset="0"/>
                        <a:cs typeface="Arial"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CF2FA"/>
                    </a:solidFill>
                  </a:tcPr>
                </a:tc>
              </a:tr>
              <a:tr h="770400">
                <a:tc>
                  <a:txBody>
                    <a:bodyPr/>
                    <a:lstStyle/>
                    <a:p>
                      <a:pPr algn="ctr">
                        <a:lnSpc>
                          <a:spcPct val="100000"/>
                        </a:lnSpc>
                        <a:spcAft>
                          <a:spcPts val="0"/>
                        </a:spcAft>
                      </a:pPr>
                      <a:r>
                        <a:rPr lang="pl-PL" sz="1800" kern="1200" dirty="0" smtClean="0">
                          <a:solidFill>
                            <a:schemeClr val="tx1">
                              <a:lumMod val="65000"/>
                              <a:lumOff val="35000"/>
                            </a:schemeClr>
                          </a:solidFill>
                          <a:latin typeface="+mn-lt"/>
                          <a:ea typeface="Times New Roman" pitchFamily="18" charset="0"/>
                          <a:cs typeface="Arial" pitchFamily="34" charset="0"/>
                        </a:rPr>
                        <a:t>7</a:t>
                      </a:r>
                      <a:endParaRPr lang="pl-PL" sz="1800" kern="1200" dirty="0">
                        <a:solidFill>
                          <a:schemeClr val="tx1">
                            <a:lumMod val="65000"/>
                            <a:lumOff val="35000"/>
                          </a:schemeClr>
                        </a:solidFill>
                        <a:latin typeface="+mn-lt"/>
                        <a:ea typeface="Times New Roman" pitchFamily="18" charset="0"/>
                        <a:cs typeface="Arial" pitchFamily="34" charset="0"/>
                      </a:endParaRPr>
                    </a:p>
                  </a:txBody>
                  <a:tcPr marL="20756" marR="20756"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lnSpc>
                          <a:spcPts val="1600"/>
                        </a:lnSpc>
                        <a:spcAft>
                          <a:spcPts val="0"/>
                        </a:spcAft>
                      </a:pPr>
                      <a:r>
                        <a:rPr lang="en-US" sz="1600" b="0" kern="1200" dirty="0" smtClean="0">
                          <a:solidFill>
                            <a:srgbClr val="0000CC"/>
                          </a:solidFill>
                          <a:latin typeface="+mn-lt"/>
                          <a:ea typeface="Times New Roman" pitchFamily="18" charset="0"/>
                          <a:cs typeface="Arial" pitchFamily="34" charset="0"/>
                        </a:rPr>
                        <a:t>Study of hydrogen generation processes in nuclear reactors under regular operation conditions and in emergency cases, with suggested actions aimed at upgrade of nuclear safety (contractor – </a:t>
                      </a:r>
                      <a:r>
                        <a:rPr lang="en-US" sz="1600" b="0" kern="1200" dirty="0" smtClean="0">
                          <a:solidFill>
                            <a:srgbClr val="0000CC"/>
                          </a:solidFill>
                          <a:effectLst>
                            <a:outerShdw blurRad="38100" dist="38100" dir="2700000" algn="tl">
                              <a:srgbClr val="000000">
                                <a:alpha val="43137"/>
                              </a:srgbClr>
                            </a:outerShdw>
                          </a:effectLst>
                          <a:latin typeface="+mn-lt"/>
                          <a:ea typeface="Times New Roman" pitchFamily="18" charset="0"/>
                          <a:cs typeface="Arial" pitchFamily="34" charset="0"/>
                        </a:rPr>
                        <a:t>Institute of Chemistry and Nuclear Technology</a:t>
                      </a:r>
                      <a:r>
                        <a:rPr lang="en-US" sz="1600" b="0" kern="1200" dirty="0" smtClean="0">
                          <a:solidFill>
                            <a:srgbClr val="0000CC"/>
                          </a:solidFill>
                          <a:latin typeface="+mn-lt"/>
                          <a:ea typeface="Times New Roman" pitchFamily="18" charset="0"/>
                          <a:cs typeface="Arial" pitchFamily="34" charset="0"/>
                        </a:rPr>
                        <a:t>);</a:t>
                      </a:r>
                    </a:p>
                  </a:txBody>
                  <a:tcPr marL="20756" marR="20756"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pl-PL" sz="1800" b="1" kern="1200" dirty="0">
                        <a:solidFill>
                          <a:schemeClr val="tx1">
                            <a:lumMod val="65000"/>
                            <a:lumOff val="35000"/>
                          </a:schemeClr>
                        </a:solidFill>
                        <a:latin typeface="+mn-lt"/>
                        <a:ea typeface="Times New Roman" pitchFamily="18" charset="0"/>
                        <a:cs typeface="Arial" pitchFamily="34" charset="0"/>
                      </a:endParaRPr>
                    </a:p>
                  </a:txBody>
                  <a:tcPr marL="0" marR="0" marT="0" marB="0">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CF2FA"/>
                    </a:solidFill>
                  </a:tcPr>
                </a:tc>
              </a:tr>
              <a:tr h="770400">
                <a:tc>
                  <a:txBody>
                    <a:bodyPr/>
                    <a:lstStyle/>
                    <a:p>
                      <a:pPr algn="ctr">
                        <a:lnSpc>
                          <a:spcPct val="100000"/>
                        </a:lnSpc>
                        <a:spcAft>
                          <a:spcPts val="0"/>
                        </a:spcAft>
                      </a:pPr>
                      <a:r>
                        <a:rPr lang="pl-PL" sz="1800" kern="1200" dirty="0" smtClean="0">
                          <a:solidFill>
                            <a:schemeClr val="tx1">
                              <a:lumMod val="65000"/>
                              <a:lumOff val="35000"/>
                            </a:schemeClr>
                          </a:solidFill>
                          <a:latin typeface="+mn-lt"/>
                          <a:ea typeface="Times New Roman" pitchFamily="18" charset="0"/>
                          <a:cs typeface="Arial" pitchFamily="34" charset="0"/>
                        </a:rPr>
                        <a:t>8</a:t>
                      </a:r>
                      <a:endParaRPr lang="pl-PL" sz="1800" kern="1200" dirty="0">
                        <a:solidFill>
                          <a:schemeClr val="tx1">
                            <a:lumMod val="65000"/>
                            <a:lumOff val="35000"/>
                          </a:schemeClr>
                        </a:solidFill>
                        <a:latin typeface="+mn-lt"/>
                        <a:ea typeface="Times New Roman" pitchFamily="18" charset="0"/>
                        <a:cs typeface="Arial" pitchFamily="34" charset="0"/>
                      </a:endParaRPr>
                    </a:p>
                  </a:txBody>
                  <a:tcPr marL="20756" marR="20756"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just" defTabSz="914400" rtl="0" eaLnBrk="1" latinLnBrk="0" hangingPunct="1">
                        <a:lnSpc>
                          <a:spcPts val="1600"/>
                        </a:lnSpc>
                        <a:spcAft>
                          <a:spcPts val="0"/>
                        </a:spcAft>
                      </a:pPr>
                      <a:r>
                        <a:rPr lang="en-US" sz="1600" b="0" kern="1200" dirty="0" smtClean="0">
                          <a:solidFill>
                            <a:srgbClr val="0000CC"/>
                          </a:solidFill>
                          <a:latin typeface="+mn-lt"/>
                          <a:ea typeface="Times New Roman" pitchFamily="18" charset="0"/>
                          <a:cs typeface="Arial" pitchFamily="34" charset="0"/>
                        </a:rPr>
                        <a:t>Study of processes occurring under regular operation of water circulation systems in nuclear power plants with suggested actions aimed at upgrade of nuclear safety (contractor – </a:t>
                      </a:r>
                      <a:r>
                        <a:rPr lang="en-US" sz="1600" b="0" kern="1200" dirty="0" smtClean="0">
                          <a:solidFill>
                            <a:srgbClr val="0000CC"/>
                          </a:solidFill>
                          <a:effectLst>
                            <a:outerShdw blurRad="38100" dist="38100" dir="2700000" algn="tl">
                              <a:srgbClr val="000000">
                                <a:alpha val="43137"/>
                              </a:srgbClr>
                            </a:outerShdw>
                          </a:effectLst>
                          <a:latin typeface="+mn-lt"/>
                          <a:ea typeface="Times New Roman" pitchFamily="18" charset="0"/>
                          <a:cs typeface="Arial" pitchFamily="34" charset="0"/>
                        </a:rPr>
                        <a:t>Institute of Chemistry and Nuclear Technology</a:t>
                      </a:r>
                      <a:r>
                        <a:rPr lang="en-US" sz="1600" b="0" kern="1200" dirty="0" smtClean="0">
                          <a:solidFill>
                            <a:srgbClr val="0000CC"/>
                          </a:solidFill>
                          <a:latin typeface="+mn-lt"/>
                          <a:ea typeface="Times New Roman" pitchFamily="18" charset="0"/>
                          <a:cs typeface="Arial" pitchFamily="34" charset="0"/>
                        </a:rPr>
                        <a:t>);</a:t>
                      </a:r>
                    </a:p>
                  </a:txBody>
                  <a:tcPr marL="20756" marR="20756"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pl-PL" sz="2000" b="1" kern="1200" dirty="0">
                        <a:solidFill>
                          <a:schemeClr val="tx1">
                            <a:lumMod val="65000"/>
                            <a:lumOff val="35000"/>
                          </a:schemeClr>
                        </a:solidFill>
                        <a:latin typeface="+mn-lt"/>
                        <a:ea typeface="Times New Roman" pitchFamily="18" charset="0"/>
                        <a:cs typeface="Arial" pitchFamily="34" charset="0"/>
                      </a:endParaRPr>
                    </a:p>
                  </a:txBody>
                  <a:tcPr marL="0" marR="0" marT="0" marB="0">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CF2FA"/>
                    </a:solidFill>
                  </a:tcPr>
                </a:tc>
              </a:tr>
              <a:tr h="770400">
                <a:tc>
                  <a:txBody>
                    <a:bodyPr/>
                    <a:lstStyle/>
                    <a:p>
                      <a:pPr algn="ctr">
                        <a:lnSpc>
                          <a:spcPct val="100000"/>
                        </a:lnSpc>
                        <a:spcAft>
                          <a:spcPts val="0"/>
                        </a:spcAft>
                      </a:pPr>
                      <a:r>
                        <a:rPr lang="pl-PL" sz="1800" kern="1200" dirty="0" smtClean="0">
                          <a:solidFill>
                            <a:schemeClr val="tx1">
                              <a:lumMod val="65000"/>
                              <a:lumOff val="35000"/>
                            </a:schemeClr>
                          </a:solidFill>
                          <a:latin typeface="+mn-lt"/>
                          <a:ea typeface="Times New Roman" pitchFamily="18" charset="0"/>
                          <a:cs typeface="Arial" pitchFamily="34" charset="0"/>
                        </a:rPr>
                        <a:t>9</a:t>
                      </a:r>
                      <a:endParaRPr lang="pl-PL" sz="1800" kern="1200" dirty="0">
                        <a:solidFill>
                          <a:schemeClr val="tx1">
                            <a:lumMod val="65000"/>
                            <a:lumOff val="35000"/>
                          </a:schemeClr>
                        </a:solidFill>
                        <a:latin typeface="+mn-lt"/>
                        <a:ea typeface="Times New Roman" pitchFamily="18" charset="0"/>
                        <a:cs typeface="Arial" pitchFamily="34" charset="0"/>
                      </a:endParaRPr>
                    </a:p>
                  </a:txBody>
                  <a:tcPr marL="20756" marR="20756"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just" defTabSz="914400" rtl="0" eaLnBrk="1" latinLnBrk="0" hangingPunct="1">
                        <a:lnSpc>
                          <a:spcPts val="1600"/>
                        </a:lnSpc>
                        <a:spcAft>
                          <a:spcPts val="0"/>
                        </a:spcAft>
                      </a:pPr>
                      <a:r>
                        <a:rPr lang="en-US" sz="1600" b="0" kern="1200" dirty="0" smtClean="0">
                          <a:solidFill>
                            <a:srgbClr val="0000CC"/>
                          </a:solidFill>
                          <a:latin typeface="+mn-lt"/>
                          <a:ea typeface="Times New Roman" pitchFamily="18" charset="0"/>
                          <a:cs typeface="Arial" pitchFamily="34" charset="0"/>
                        </a:rPr>
                        <a:t>Development of methods and performance of safety analyses in nuclear reactors with heat reception disturbances under critical failure conditions (research network leader – </a:t>
                      </a:r>
                      <a:r>
                        <a:rPr lang="en-US" sz="1600" b="0" kern="1200" noProof="0" dirty="0" smtClean="0">
                          <a:solidFill>
                            <a:srgbClr val="0000CC"/>
                          </a:solidFill>
                          <a:effectLst>
                            <a:outerShdw blurRad="38100" dist="38100" dir="2700000" algn="tl">
                              <a:srgbClr val="000000">
                                <a:alpha val="43137"/>
                              </a:srgbClr>
                            </a:outerShdw>
                          </a:effectLst>
                          <a:latin typeface="+mn-lt"/>
                          <a:ea typeface="Times New Roman" pitchFamily="18" charset="0"/>
                          <a:cs typeface="Arial" pitchFamily="34" charset="0"/>
                        </a:rPr>
                        <a:t>Warsaw University of Technology, The faculty of Power and Aeronautical Engineering</a:t>
                      </a:r>
                      <a:r>
                        <a:rPr lang="en-US" sz="1600" b="0" kern="1200" dirty="0" smtClean="0">
                          <a:solidFill>
                            <a:srgbClr val="0000CC"/>
                          </a:solidFill>
                          <a:latin typeface="+mn-lt"/>
                          <a:ea typeface="Times New Roman" pitchFamily="18" charset="0"/>
                          <a:cs typeface="Arial" pitchFamily="34" charset="0"/>
                        </a:rPr>
                        <a:t>);</a:t>
                      </a:r>
                    </a:p>
                  </a:txBody>
                  <a:tcPr marL="20756" marR="20756"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pl-PL" sz="2000" b="1" kern="1200" dirty="0">
                        <a:solidFill>
                          <a:schemeClr val="tx1">
                            <a:lumMod val="65000"/>
                            <a:lumOff val="35000"/>
                          </a:schemeClr>
                        </a:solidFill>
                        <a:latin typeface="+mn-lt"/>
                        <a:ea typeface="Times New Roman" pitchFamily="18" charset="0"/>
                        <a:cs typeface="Arial" pitchFamily="34" charset="0"/>
                      </a:endParaRPr>
                    </a:p>
                  </a:txBody>
                  <a:tcPr marL="0" marR="0" marT="0" marB="0">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CF2FA"/>
                    </a:solidFill>
                  </a:tcPr>
                </a:tc>
              </a:tr>
              <a:tr h="770400">
                <a:tc>
                  <a:txBody>
                    <a:bodyPr/>
                    <a:lstStyle/>
                    <a:p>
                      <a:pPr algn="ctr">
                        <a:lnSpc>
                          <a:spcPct val="100000"/>
                        </a:lnSpc>
                        <a:spcAft>
                          <a:spcPts val="0"/>
                        </a:spcAft>
                      </a:pPr>
                      <a:r>
                        <a:rPr lang="pl-PL" sz="1800" kern="1200" dirty="0" smtClean="0">
                          <a:solidFill>
                            <a:schemeClr val="tx1">
                              <a:lumMod val="65000"/>
                              <a:lumOff val="35000"/>
                            </a:schemeClr>
                          </a:solidFill>
                          <a:latin typeface="+mn-lt"/>
                          <a:ea typeface="Times New Roman" pitchFamily="18" charset="0"/>
                          <a:cs typeface="Arial" pitchFamily="34" charset="0"/>
                        </a:rPr>
                        <a:t>10</a:t>
                      </a:r>
                      <a:endParaRPr lang="pl-PL" sz="1800" kern="1200" dirty="0">
                        <a:solidFill>
                          <a:schemeClr val="tx1">
                            <a:lumMod val="65000"/>
                            <a:lumOff val="35000"/>
                          </a:schemeClr>
                        </a:solidFill>
                        <a:latin typeface="+mn-lt"/>
                        <a:ea typeface="Times New Roman" pitchFamily="18" charset="0"/>
                        <a:cs typeface="Arial" pitchFamily="34" charset="0"/>
                      </a:endParaRPr>
                    </a:p>
                  </a:txBody>
                  <a:tcPr marL="20756" marR="20756"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just" defTabSz="914400" rtl="0" eaLnBrk="1" latinLnBrk="0" hangingPunct="1">
                        <a:lnSpc>
                          <a:spcPts val="1600"/>
                        </a:lnSpc>
                        <a:spcAft>
                          <a:spcPts val="0"/>
                        </a:spcAft>
                      </a:pPr>
                      <a:r>
                        <a:rPr lang="en-US" sz="1600" b="0" kern="1200" dirty="0" smtClean="0">
                          <a:solidFill>
                            <a:srgbClr val="0000CC"/>
                          </a:solidFill>
                          <a:latin typeface="+mn-lt"/>
                          <a:ea typeface="Times New Roman" pitchFamily="18" charset="0"/>
                          <a:cs typeface="Arial" pitchFamily="34" charset="0"/>
                        </a:rPr>
                        <a:t>Development of a method and performance of an exemplary systemic analysis of the operation of a nuclear plant with a water reactor under partial association conditions (</a:t>
                      </a:r>
                      <a:r>
                        <a:rPr lang="pl-PL" sz="1600" b="0" kern="1200" dirty="0" err="1" smtClean="0">
                          <a:solidFill>
                            <a:srgbClr val="0000CC"/>
                          </a:solidFill>
                          <a:effectLst>
                            <a:outerShdw blurRad="38100" dist="38100" dir="2700000" algn="tl">
                              <a:srgbClr val="000000">
                                <a:alpha val="43137"/>
                              </a:srgbClr>
                            </a:outerShdw>
                          </a:effectLst>
                          <a:latin typeface="+mn-lt"/>
                          <a:ea typeface="Times New Roman" pitchFamily="18" charset="0"/>
                          <a:cs typeface="Arial" pitchFamily="34" charset="0"/>
                        </a:rPr>
                        <a:t>Gdansk</a:t>
                      </a:r>
                      <a:r>
                        <a:rPr lang="pl-PL" sz="1600" b="0" kern="1200" dirty="0" smtClean="0">
                          <a:solidFill>
                            <a:srgbClr val="0000CC"/>
                          </a:solidFill>
                          <a:effectLst>
                            <a:outerShdw blurRad="38100" dist="38100" dir="2700000" algn="tl">
                              <a:srgbClr val="000000">
                                <a:alpha val="43137"/>
                              </a:srgbClr>
                            </a:outerShdw>
                          </a:effectLst>
                          <a:latin typeface="+mn-lt"/>
                          <a:ea typeface="Times New Roman" pitchFamily="18" charset="0"/>
                          <a:cs typeface="Arial" pitchFamily="34" charset="0"/>
                        </a:rPr>
                        <a:t> </a:t>
                      </a:r>
                      <a:r>
                        <a:rPr lang="pl-PL" sz="1600" b="0" kern="1200" dirty="0" err="1" smtClean="0">
                          <a:solidFill>
                            <a:srgbClr val="0000CC"/>
                          </a:solidFill>
                          <a:effectLst>
                            <a:outerShdw blurRad="38100" dist="38100" dir="2700000" algn="tl">
                              <a:srgbClr val="000000">
                                <a:alpha val="43137"/>
                              </a:srgbClr>
                            </a:outerShdw>
                          </a:effectLst>
                          <a:latin typeface="+mn-lt"/>
                          <a:ea typeface="Times New Roman" pitchFamily="18" charset="0"/>
                          <a:cs typeface="Arial" pitchFamily="34" charset="0"/>
                        </a:rPr>
                        <a:t>University</a:t>
                      </a:r>
                      <a:r>
                        <a:rPr lang="pl-PL" sz="1600" b="0" kern="1200" dirty="0" smtClean="0">
                          <a:solidFill>
                            <a:srgbClr val="0000CC"/>
                          </a:solidFill>
                          <a:effectLst>
                            <a:outerShdw blurRad="38100" dist="38100" dir="2700000" algn="tl">
                              <a:srgbClr val="000000">
                                <a:alpha val="43137"/>
                              </a:srgbClr>
                            </a:outerShdw>
                          </a:effectLst>
                          <a:latin typeface="+mn-lt"/>
                          <a:ea typeface="Times New Roman" pitchFamily="18" charset="0"/>
                          <a:cs typeface="Arial" pitchFamily="34" charset="0"/>
                        </a:rPr>
                        <a:t> of Technology, </a:t>
                      </a:r>
                      <a:r>
                        <a:rPr lang="pl-PL" sz="1600" b="0" kern="1200" dirty="0" err="1" smtClean="0">
                          <a:solidFill>
                            <a:srgbClr val="0000CC"/>
                          </a:solidFill>
                          <a:effectLst>
                            <a:outerShdw blurRad="38100" dist="38100" dir="2700000" algn="tl">
                              <a:srgbClr val="000000">
                                <a:alpha val="43137"/>
                              </a:srgbClr>
                            </a:outerShdw>
                          </a:effectLst>
                          <a:latin typeface="+mn-lt"/>
                          <a:ea typeface="Times New Roman" pitchFamily="18" charset="0"/>
                          <a:cs typeface="Arial" pitchFamily="34" charset="0"/>
                        </a:rPr>
                        <a:t>Faculty</a:t>
                      </a:r>
                      <a:r>
                        <a:rPr lang="pl-PL" sz="1600" b="0" kern="1200" dirty="0" smtClean="0">
                          <a:solidFill>
                            <a:srgbClr val="0000CC"/>
                          </a:solidFill>
                          <a:effectLst>
                            <a:outerShdw blurRad="38100" dist="38100" dir="2700000" algn="tl">
                              <a:srgbClr val="000000">
                                <a:alpha val="43137"/>
                              </a:srgbClr>
                            </a:outerShdw>
                          </a:effectLst>
                          <a:latin typeface="+mn-lt"/>
                          <a:ea typeface="Times New Roman" pitchFamily="18" charset="0"/>
                          <a:cs typeface="Arial" pitchFamily="34" charset="0"/>
                        </a:rPr>
                        <a:t> of </a:t>
                      </a:r>
                      <a:r>
                        <a:rPr lang="pl-PL" sz="1600" b="0" kern="1200" dirty="0" err="1" smtClean="0">
                          <a:solidFill>
                            <a:srgbClr val="0000CC"/>
                          </a:solidFill>
                          <a:effectLst>
                            <a:outerShdw blurRad="38100" dist="38100" dir="2700000" algn="tl">
                              <a:srgbClr val="000000">
                                <a:alpha val="43137"/>
                              </a:srgbClr>
                            </a:outerShdw>
                          </a:effectLst>
                          <a:latin typeface="+mn-lt"/>
                          <a:ea typeface="Times New Roman" pitchFamily="18" charset="0"/>
                          <a:cs typeface="Arial" pitchFamily="34" charset="0"/>
                        </a:rPr>
                        <a:t>Electrical</a:t>
                      </a:r>
                      <a:r>
                        <a:rPr lang="pl-PL" sz="1600" b="0" kern="1200" dirty="0" smtClean="0">
                          <a:solidFill>
                            <a:srgbClr val="0000CC"/>
                          </a:solidFill>
                          <a:effectLst>
                            <a:outerShdw blurRad="38100" dist="38100" dir="2700000" algn="tl">
                              <a:srgbClr val="000000">
                                <a:alpha val="43137"/>
                              </a:srgbClr>
                            </a:outerShdw>
                          </a:effectLst>
                          <a:latin typeface="+mn-lt"/>
                          <a:ea typeface="Times New Roman" pitchFamily="18" charset="0"/>
                          <a:cs typeface="Arial" pitchFamily="34" charset="0"/>
                        </a:rPr>
                        <a:t> and Control Engineering</a:t>
                      </a:r>
                      <a:r>
                        <a:rPr lang="pl-PL" sz="1600" b="0" kern="1200" dirty="0" smtClean="0">
                          <a:solidFill>
                            <a:srgbClr val="0000CC"/>
                          </a:solidFill>
                          <a:latin typeface="+mn-lt"/>
                          <a:ea typeface="Times New Roman" pitchFamily="18" charset="0"/>
                          <a:cs typeface="Arial" pitchFamily="34" charset="0"/>
                        </a:rPr>
                        <a:t>)</a:t>
                      </a:r>
                      <a:endParaRPr lang="en-US" sz="1600" b="0" kern="1200" dirty="0" smtClean="0">
                        <a:solidFill>
                          <a:srgbClr val="0000CC"/>
                        </a:solidFill>
                        <a:latin typeface="+mn-lt"/>
                        <a:ea typeface="Times New Roman" pitchFamily="18" charset="0"/>
                        <a:cs typeface="Arial" pitchFamily="34" charset="0"/>
                      </a:endParaRPr>
                    </a:p>
                  </a:txBody>
                  <a:tcPr marL="20756" marR="20756" marT="0" marB="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pl-PL" sz="2000" b="1" kern="1200" dirty="0">
                        <a:solidFill>
                          <a:schemeClr val="tx1">
                            <a:lumMod val="65000"/>
                            <a:lumOff val="35000"/>
                          </a:schemeClr>
                        </a:solidFill>
                        <a:latin typeface="+mn-lt"/>
                        <a:ea typeface="Times New Roman" pitchFamily="18" charset="0"/>
                        <a:cs typeface="Arial" pitchFamily="34" charset="0"/>
                      </a:endParaRPr>
                    </a:p>
                  </a:txBody>
                  <a:tcPr marL="0" marR="0" marT="0" marB="0">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2FA"/>
                    </a:solidFill>
                  </a:tcPr>
                </a:tc>
              </a:tr>
            </a:tbl>
          </a:graphicData>
        </a:graphic>
      </p:graphicFrame>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6004" y="2132856"/>
            <a:ext cx="1271184" cy="4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Elipsa 2"/>
          <p:cNvSpPr/>
          <p:nvPr/>
        </p:nvSpPr>
        <p:spPr bwMode="auto">
          <a:xfrm>
            <a:off x="675954" y="2050537"/>
            <a:ext cx="8490581" cy="919975"/>
          </a:xfrm>
          <a:custGeom>
            <a:avLst/>
            <a:gdLst>
              <a:gd name="connsiteX0" fmla="*/ 0 w 2304256"/>
              <a:gd name="connsiteY0" fmla="*/ 936104 h 1872208"/>
              <a:gd name="connsiteX1" fmla="*/ 1152128 w 2304256"/>
              <a:gd name="connsiteY1" fmla="*/ 0 h 1872208"/>
              <a:gd name="connsiteX2" fmla="*/ 2304256 w 2304256"/>
              <a:gd name="connsiteY2" fmla="*/ 936104 h 1872208"/>
              <a:gd name="connsiteX3" fmla="*/ 1152128 w 2304256"/>
              <a:gd name="connsiteY3" fmla="*/ 1872208 h 1872208"/>
              <a:gd name="connsiteX4" fmla="*/ 0 w 2304256"/>
              <a:gd name="connsiteY4" fmla="*/ 936104 h 1872208"/>
              <a:gd name="connsiteX0" fmla="*/ 0 w 2304256"/>
              <a:gd name="connsiteY0" fmla="*/ 936104 h 1872208"/>
              <a:gd name="connsiteX1" fmla="*/ 1152128 w 2304256"/>
              <a:gd name="connsiteY1" fmla="*/ 0 h 1872208"/>
              <a:gd name="connsiteX2" fmla="*/ 2304256 w 2304256"/>
              <a:gd name="connsiteY2" fmla="*/ 936104 h 1872208"/>
              <a:gd name="connsiteX3" fmla="*/ 1152128 w 2304256"/>
              <a:gd name="connsiteY3" fmla="*/ 1872208 h 1872208"/>
              <a:gd name="connsiteX4" fmla="*/ 91440 w 2304256"/>
              <a:gd name="connsiteY4" fmla="*/ 1027544 h 1872208"/>
              <a:gd name="connsiteX0" fmla="*/ 28953 w 8848309"/>
              <a:gd name="connsiteY0" fmla="*/ 936283 h 1873377"/>
              <a:gd name="connsiteX1" fmla="*/ 1181081 w 8848309"/>
              <a:gd name="connsiteY1" fmla="*/ 179 h 1873377"/>
              <a:gd name="connsiteX2" fmla="*/ 8848309 w 8848309"/>
              <a:gd name="connsiteY2" fmla="*/ 879133 h 1873377"/>
              <a:gd name="connsiteX3" fmla="*/ 1181081 w 8848309"/>
              <a:gd name="connsiteY3" fmla="*/ 1872387 h 1873377"/>
              <a:gd name="connsiteX4" fmla="*/ 120393 w 8848309"/>
              <a:gd name="connsiteY4" fmla="*/ 1027723 h 1873377"/>
              <a:gd name="connsiteX0" fmla="*/ 0 w 8819356"/>
              <a:gd name="connsiteY0" fmla="*/ 745959 h 1683053"/>
              <a:gd name="connsiteX1" fmla="*/ 5562203 w 8819356"/>
              <a:gd name="connsiteY1" fmla="*/ 355 h 1683053"/>
              <a:gd name="connsiteX2" fmla="*/ 8819356 w 8819356"/>
              <a:gd name="connsiteY2" fmla="*/ 688809 h 1683053"/>
              <a:gd name="connsiteX3" fmla="*/ 1152128 w 8819356"/>
              <a:gd name="connsiteY3" fmla="*/ 1682063 h 1683053"/>
              <a:gd name="connsiteX4" fmla="*/ 91440 w 8819356"/>
              <a:gd name="connsiteY4" fmla="*/ 837399 h 1683053"/>
              <a:gd name="connsiteX0" fmla="*/ 502588 w 8817119"/>
              <a:gd name="connsiteY0" fmla="*/ 541534 h 1688178"/>
              <a:gd name="connsiteX1" fmla="*/ 5559966 w 8817119"/>
              <a:gd name="connsiteY1" fmla="*/ 5480 h 1688178"/>
              <a:gd name="connsiteX2" fmla="*/ 8817119 w 8817119"/>
              <a:gd name="connsiteY2" fmla="*/ 693934 h 1688178"/>
              <a:gd name="connsiteX3" fmla="*/ 1149891 w 8817119"/>
              <a:gd name="connsiteY3" fmla="*/ 1687188 h 1688178"/>
              <a:gd name="connsiteX4" fmla="*/ 89203 w 8817119"/>
              <a:gd name="connsiteY4" fmla="*/ 842524 h 1688178"/>
              <a:gd name="connsiteX0" fmla="*/ 392543 w 8707074"/>
              <a:gd name="connsiteY0" fmla="*/ 541534 h 1688795"/>
              <a:gd name="connsiteX1" fmla="*/ 5449921 w 8707074"/>
              <a:gd name="connsiteY1" fmla="*/ 5480 h 1688795"/>
              <a:gd name="connsiteX2" fmla="*/ 8707074 w 8707074"/>
              <a:gd name="connsiteY2" fmla="*/ 693934 h 1688795"/>
              <a:gd name="connsiteX3" fmla="*/ 1039846 w 8707074"/>
              <a:gd name="connsiteY3" fmla="*/ 1687188 h 1688795"/>
              <a:gd name="connsiteX4" fmla="*/ 131558 w 8707074"/>
              <a:gd name="connsiteY4" fmla="*/ 490099 h 1688795"/>
              <a:gd name="connsiteX0" fmla="*/ 318070 w 8632601"/>
              <a:gd name="connsiteY0" fmla="*/ 541534 h 1108124"/>
              <a:gd name="connsiteX1" fmla="*/ 5375448 w 8632601"/>
              <a:gd name="connsiteY1" fmla="*/ 5480 h 1108124"/>
              <a:gd name="connsiteX2" fmla="*/ 8632601 w 8632601"/>
              <a:gd name="connsiteY2" fmla="*/ 693934 h 1108124"/>
              <a:gd name="connsiteX3" fmla="*/ 1232073 w 8632601"/>
              <a:gd name="connsiteY3" fmla="*/ 1077588 h 1108124"/>
              <a:gd name="connsiteX4" fmla="*/ 57085 w 8632601"/>
              <a:gd name="connsiteY4" fmla="*/ 490099 h 1108124"/>
              <a:gd name="connsiteX0" fmla="*/ 318070 w 8650641"/>
              <a:gd name="connsiteY0" fmla="*/ 541534 h 1221315"/>
              <a:gd name="connsiteX1" fmla="*/ 5375448 w 8650641"/>
              <a:gd name="connsiteY1" fmla="*/ 5480 h 1221315"/>
              <a:gd name="connsiteX2" fmla="*/ 8632601 w 8650641"/>
              <a:gd name="connsiteY2" fmla="*/ 693934 h 1221315"/>
              <a:gd name="connsiteX3" fmla="*/ 1232073 w 8650641"/>
              <a:gd name="connsiteY3" fmla="*/ 1077588 h 1221315"/>
              <a:gd name="connsiteX4" fmla="*/ 57085 w 8650641"/>
              <a:gd name="connsiteY4" fmla="*/ 490099 h 1221315"/>
              <a:gd name="connsiteX0" fmla="*/ 318070 w 8650641"/>
              <a:gd name="connsiteY0" fmla="*/ 541534 h 1221315"/>
              <a:gd name="connsiteX1" fmla="*/ 5375448 w 8650641"/>
              <a:gd name="connsiteY1" fmla="*/ 5480 h 1221315"/>
              <a:gd name="connsiteX2" fmla="*/ 8632601 w 8650641"/>
              <a:gd name="connsiteY2" fmla="*/ 693934 h 1221315"/>
              <a:gd name="connsiteX3" fmla="*/ 1232073 w 8650641"/>
              <a:gd name="connsiteY3" fmla="*/ 1077588 h 1221315"/>
              <a:gd name="connsiteX4" fmla="*/ 57085 w 8650641"/>
              <a:gd name="connsiteY4" fmla="*/ 490099 h 1221315"/>
              <a:gd name="connsiteX0" fmla="*/ 318070 w 8650641"/>
              <a:gd name="connsiteY0" fmla="*/ 286074 h 965855"/>
              <a:gd name="connsiteX1" fmla="*/ 5384973 w 8650641"/>
              <a:gd name="connsiteY1" fmla="*/ 131020 h 965855"/>
              <a:gd name="connsiteX2" fmla="*/ 8632601 w 8650641"/>
              <a:gd name="connsiteY2" fmla="*/ 438474 h 965855"/>
              <a:gd name="connsiteX3" fmla="*/ 1232073 w 8650641"/>
              <a:gd name="connsiteY3" fmla="*/ 822128 h 965855"/>
              <a:gd name="connsiteX4" fmla="*/ 57085 w 8650641"/>
              <a:gd name="connsiteY4" fmla="*/ 234639 h 965855"/>
              <a:gd name="connsiteX0" fmla="*/ 165670 w 8650641"/>
              <a:gd name="connsiteY0" fmla="*/ 318534 h 912590"/>
              <a:gd name="connsiteX1" fmla="*/ 5384973 w 8650641"/>
              <a:gd name="connsiteY1" fmla="*/ 77755 h 912590"/>
              <a:gd name="connsiteX2" fmla="*/ 8632601 w 8650641"/>
              <a:gd name="connsiteY2" fmla="*/ 385209 h 912590"/>
              <a:gd name="connsiteX3" fmla="*/ 1232073 w 8650641"/>
              <a:gd name="connsiteY3" fmla="*/ 768863 h 912590"/>
              <a:gd name="connsiteX4" fmla="*/ 57085 w 8650641"/>
              <a:gd name="connsiteY4" fmla="*/ 181374 h 912590"/>
              <a:gd name="connsiteX0" fmla="*/ 112678 w 8603427"/>
              <a:gd name="connsiteY0" fmla="*/ 318534 h 941143"/>
              <a:gd name="connsiteX1" fmla="*/ 5331981 w 8603427"/>
              <a:gd name="connsiteY1" fmla="*/ 77755 h 941143"/>
              <a:gd name="connsiteX2" fmla="*/ 8579609 w 8603427"/>
              <a:gd name="connsiteY2" fmla="*/ 385209 h 941143"/>
              <a:gd name="connsiteX3" fmla="*/ 2798331 w 8603427"/>
              <a:gd name="connsiteY3" fmla="*/ 826013 h 941143"/>
              <a:gd name="connsiteX4" fmla="*/ 4093 w 8603427"/>
              <a:gd name="connsiteY4" fmla="*/ 181374 h 941143"/>
              <a:gd name="connsiteX0" fmla="*/ 115788 w 8610199"/>
              <a:gd name="connsiteY0" fmla="*/ 318534 h 915822"/>
              <a:gd name="connsiteX1" fmla="*/ 5335091 w 8610199"/>
              <a:gd name="connsiteY1" fmla="*/ 77755 h 915822"/>
              <a:gd name="connsiteX2" fmla="*/ 8582719 w 8610199"/>
              <a:gd name="connsiteY2" fmla="*/ 385209 h 915822"/>
              <a:gd name="connsiteX3" fmla="*/ 2801441 w 8610199"/>
              <a:gd name="connsiteY3" fmla="*/ 826013 h 915822"/>
              <a:gd name="connsiteX4" fmla="*/ 7203 w 8610199"/>
              <a:gd name="connsiteY4" fmla="*/ 181374 h 915822"/>
              <a:gd name="connsiteX0" fmla="*/ 0 w 8490581"/>
              <a:gd name="connsiteY0" fmla="*/ 318534 h 919975"/>
              <a:gd name="connsiteX1" fmla="*/ 5219303 w 8490581"/>
              <a:gd name="connsiteY1" fmla="*/ 77755 h 919975"/>
              <a:gd name="connsiteX2" fmla="*/ 8466931 w 8490581"/>
              <a:gd name="connsiteY2" fmla="*/ 385209 h 919975"/>
              <a:gd name="connsiteX3" fmla="*/ 2685653 w 8490581"/>
              <a:gd name="connsiteY3" fmla="*/ 826013 h 919975"/>
              <a:gd name="connsiteX4" fmla="*/ 110490 w 8490581"/>
              <a:gd name="connsiteY4" fmla="*/ 514749 h 919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0581" h="919975">
                <a:moveTo>
                  <a:pt x="0" y="318534"/>
                </a:moveTo>
                <a:cubicBezTo>
                  <a:pt x="0" y="-198462"/>
                  <a:pt x="3808148" y="66643"/>
                  <a:pt x="5219303" y="77755"/>
                </a:cubicBezTo>
                <a:cubicBezTo>
                  <a:pt x="6630458" y="88867"/>
                  <a:pt x="8285956" y="-207987"/>
                  <a:pt x="8466931" y="385209"/>
                </a:cubicBezTo>
                <a:cubicBezTo>
                  <a:pt x="8866981" y="1245105"/>
                  <a:pt x="4078393" y="804423"/>
                  <a:pt x="2685653" y="826013"/>
                </a:cubicBezTo>
                <a:cubicBezTo>
                  <a:pt x="1292913" y="847603"/>
                  <a:pt x="19050" y="940305"/>
                  <a:pt x="110490" y="514749"/>
                </a:cubicBezTo>
              </a:path>
            </a:pathLst>
          </a:custGeom>
          <a:noFill/>
          <a:ln w="76200">
            <a:solidFill>
              <a:srgbClr val="FF5353"/>
            </a:solidFill>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5" name="Prostokąt 14"/>
          <p:cNvSpPr/>
          <p:nvPr/>
        </p:nvSpPr>
        <p:spPr>
          <a:xfrm>
            <a:off x="1979712" y="980728"/>
            <a:ext cx="5688632" cy="707886"/>
          </a:xfrm>
          <a:prstGeom prst="rect">
            <a:avLst/>
          </a:prstGeom>
        </p:spPr>
        <p:txBody>
          <a:bodyPr wrap="square">
            <a:spAutoFit/>
          </a:bodyPr>
          <a:lstStyle/>
          <a:p>
            <a:pPr algn="ctr">
              <a:lnSpc>
                <a:spcPts val="2400"/>
              </a:lnSpc>
            </a:pPr>
            <a:r>
              <a:rPr lang="en-US" sz="2200" dirty="0">
                <a:solidFill>
                  <a:srgbClr val="0033CC"/>
                </a:solidFill>
                <a:effectLst>
                  <a:outerShdw blurRad="38100" dist="38100" dir="2700000" algn="tl">
                    <a:srgbClr val="000000">
                      <a:alpha val="43137"/>
                    </a:srgbClr>
                  </a:outerShdw>
                </a:effectLst>
                <a:ea typeface="Times New Roman" pitchFamily="18" charset="0"/>
                <a:cs typeface="Arial" pitchFamily="34" charset="0"/>
              </a:rPr>
              <a:t>Technologies Supporting Development of Safe Nuclear Power </a:t>
            </a:r>
            <a:r>
              <a:rPr lang="en-US" sz="2200" dirty="0" smtClean="0">
                <a:solidFill>
                  <a:srgbClr val="0033CC"/>
                </a:solidFill>
                <a:effectLst>
                  <a:outerShdw blurRad="38100" dist="38100" dir="2700000" algn="tl">
                    <a:srgbClr val="000000">
                      <a:alpha val="43137"/>
                    </a:srgbClr>
                  </a:outerShdw>
                </a:effectLst>
                <a:ea typeface="Times New Roman" pitchFamily="18" charset="0"/>
                <a:cs typeface="Arial" pitchFamily="34" charset="0"/>
              </a:rPr>
              <a:t>Engineering</a:t>
            </a:r>
            <a:endParaRPr lang="pl-PL" sz="2200" dirty="0" smtClean="0">
              <a:solidFill>
                <a:srgbClr val="0033CC"/>
              </a:solidFill>
              <a:effectLst>
                <a:outerShdw blurRad="38100" dist="38100" dir="2700000" algn="tl">
                  <a:srgbClr val="000000">
                    <a:alpha val="43137"/>
                  </a:srgbClr>
                </a:outerShdw>
              </a:effectLst>
              <a:ea typeface="Times New Roman" pitchFamily="18" charset="0"/>
              <a:cs typeface="Arial" pitchFamily="34" charset="0"/>
            </a:endParaRPr>
          </a:p>
        </p:txBody>
      </p:sp>
    </p:spTree>
    <p:extLst>
      <p:ext uri="{BB962C8B-B14F-4D97-AF65-F5344CB8AC3E}">
        <p14:creationId xmlns:p14="http://schemas.microsoft.com/office/powerpoint/2010/main" val="37866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2400" b="1" i="0" u="none" strike="noStrike" cap="none" normalizeH="0" baseline="0" dirty="0" smtClean="0">
            <a:ln>
              <a:noFill/>
            </a:ln>
            <a:solidFill>
              <a:schemeClr val="tx2">
                <a:lumMod val="75000"/>
              </a:schemeClr>
            </a:solidFill>
            <a:effectLst/>
            <a:latin typeface="Cambria" pitchFamily="18" charset="0"/>
            <a:ea typeface="Times New Roman" pitchFamily="18" charset="0"/>
            <a:cs typeface="Arial" pitchFamily="34" charset="0"/>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12916</TotalTime>
  <Words>2037</Words>
  <Application>Microsoft Office PowerPoint</Application>
  <PresentationFormat>Pokaz na ekranie (4:3)</PresentationFormat>
  <Paragraphs>261</Paragraphs>
  <Slides>19</Slides>
  <Notes>19</Notes>
  <HiddenSlides>0</HiddenSlides>
  <MMClips>0</MMClips>
  <ScaleCrop>false</ScaleCrop>
  <HeadingPairs>
    <vt:vector size="4" baseType="variant">
      <vt:variant>
        <vt:lpstr>Motyw</vt:lpstr>
      </vt:variant>
      <vt:variant>
        <vt:i4>1</vt:i4>
      </vt:variant>
      <vt:variant>
        <vt:lpstr>Tytuły slajdów</vt:lpstr>
      </vt:variant>
      <vt:variant>
        <vt:i4>19</vt:i4>
      </vt:variant>
    </vt:vector>
  </HeadingPairs>
  <TitlesOfParts>
    <vt:vector size="20" baseType="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Pawel Krajewski</dc:creator>
  <cp:lastModifiedBy>Pawel Krajewski</cp:lastModifiedBy>
  <cp:revision>692</cp:revision>
  <cp:lastPrinted>2013-05-13T07:03:33Z</cp:lastPrinted>
  <dcterms:created xsi:type="dcterms:W3CDTF">2007-02-24T11:53:26Z</dcterms:created>
  <dcterms:modified xsi:type="dcterms:W3CDTF">2013-06-19T08:20:34Z</dcterms:modified>
</cp:coreProperties>
</file>